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55"/>
  </p:notesMasterIdLst>
  <p:sldIdLst>
    <p:sldId id="299" r:id="rId2"/>
    <p:sldId id="257" r:id="rId3"/>
    <p:sldId id="258" r:id="rId4"/>
    <p:sldId id="259" r:id="rId5"/>
    <p:sldId id="294" r:id="rId6"/>
    <p:sldId id="260" r:id="rId7"/>
    <p:sldId id="261" r:id="rId8"/>
    <p:sldId id="262" r:id="rId9"/>
    <p:sldId id="263" r:id="rId10"/>
    <p:sldId id="642" r:id="rId11"/>
    <p:sldId id="643" r:id="rId12"/>
    <p:sldId id="264" r:id="rId13"/>
    <p:sldId id="265" r:id="rId14"/>
    <p:sldId id="266" r:id="rId15"/>
    <p:sldId id="267" r:id="rId16"/>
    <p:sldId id="268" r:id="rId17"/>
    <p:sldId id="269" r:id="rId18"/>
    <p:sldId id="270" r:id="rId19"/>
    <p:sldId id="271" r:id="rId20"/>
    <p:sldId id="272" r:id="rId21"/>
    <p:sldId id="273" r:id="rId22"/>
    <p:sldId id="653" r:id="rId23"/>
    <p:sldId id="274" r:id="rId24"/>
    <p:sldId id="646" r:id="rId25"/>
    <p:sldId id="644" r:id="rId26"/>
    <p:sldId id="276" r:id="rId27"/>
    <p:sldId id="277" r:id="rId28"/>
    <p:sldId id="278" r:id="rId29"/>
    <p:sldId id="279" r:id="rId30"/>
    <p:sldId id="280" r:id="rId31"/>
    <p:sldId id="296" r:id="rId32"/>
    <p:sldId id="297" r:id="rId33"/>
    <p:sldId id="281" r:id="rId34"/>
    <p:sldId id="282" r:id="rId35"/>
    <p:sldId id="283" r:id="rId36"/>
    <p:sldId id="284" r:id="rId37"/>
    <p:sldId id="285" r:id="rId38"/>
    <p:sldId id="286" r:id="rId39"/>
    <p:sldId id="287" r:id="rId40"/>
    <p:sldId id="288" r:id="rId41"/>
    <p:sldId id="290" r:id="rId42"/>
    <p:sldId id="291" r:id="rId43"/>
    <p:sldId id="289" r:id="rId44"/>
    <p:sldId id="292" r:id="rId45"/>
    <p:sldId id="293" r:id="rId46"/>
    <p:sldId id="645" r:id="rId47"/>
    <p:sldId id="650" r:id="rId48"/>
    <p:sldId id="651" r:id="rId49"/>
    <p:sldId id="647" r:id="rId50"/>
    <p:sldId id="648" r:id="rId51"/>
    <p:sldId id="649" r:id="rId52"/>
    <p:sldId id="652" r:id="rId53"/>
    <p:sldId id="641"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48938-78E2-A349-82C4-97B93249F0D5}" v="17" dt="2020-09-13T17:21:55.605"/>
    <p1510:client id="{9168AD34-1366-4F7D-AD3C-EFFFEF88EAA8}" v="1307" dt="2020-09-14T10:55:25.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67"/>
    <p:restoredTop sz="94667"/>
  </p:normalViewPr>
  <p:slideViewPr>
    <p:cSldViewPr>
      <p:cViewPr varScale="1">
        <p:scale>
          <a:sx n="215" d="100"/>
          <a:sy n="215" d="100"/>
        </p:scale>
        <p:origin x="344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kraborty, Sounak" userId="f48078cb-8d21-4815-8356-e1d83ab785ca" providerId="ADAL" clId="{9168AD34-1366-4F7D-AD3C-EFFFEF88EAA8}"/>
    <pc:docChg chg="undo redo custSel mod addSld delSld modSld">
      <pc:chgData name="Chakraborty, Sounak" userId="f48078cb-8d21-4815-8356-e1d83ab785ca" providerId="ADAL" clId="{9168AD34-1366-4F7D-AD3C-EFFFEF88EAA8}" dt="2020-09-14T10:55:25.041" v="1613" actId="20577"/>
      <pc:docMkLst>
        <pc:docMk/>
      </pc:docMkLst>
      <pc:sldChg chg="modSp mod">
        <pc:chgData name="Chakraborty, Sounak" userId="f48078cb-8d21-4815-8356-e1d83ab785ca" providerId="ADAL" clId="{9168AD34-1366-4F7D-AD3C-EFFFEF88EAA8}" dt="2020-09-13T14:43:42.700" v="105" actId="5793"/>
        <pc:sldMkLst>
          <pc:docMk/>
          <pc:sldMk cId="0" sldId="257"/>
        </pc:sldMkLst>
        <pc:spChg chg="mod">
          <ac:chgData name="Chakraborty, Sounak" userId="f48078cb-8d21-4815-8356-e1d83ab785ca" providerId="ADAL" clId="{9168AD34-1366-4F7D-AD3C-EFFFEF88EAA8}" dt="2020-09-13T13:35:58.217" v="1" actId="14100"/>
          <ac:spMkLst>
            <pc:docMk/>
            <pc:sldMk cId="0" sldId="257"/>
            <ac:spMk id="2" creationId="{00000000-0000-0000-0000-000000000000}"/>
          </ac:spMkLst>
        </pc:spChg>
        <pc:spChg chg="mod">
          <ac:chgData name="Chakraborty, Sounak" userId="f48078cb-8d21-4815-8356-e1d83ab785ca" providerId="ADAL" clId="{9168AD34-1366-4F7D-AD3C-EFFFEF88EAA8}" dt="2020-09-13T14:43:42.700" v="105" actId="5793"/>
          <ac:spMkLst>
            <pc:docMk/>
            <pc:sldMk cId="0" sldId="257"/>
            <ac:spMk id="3" creationId="{00000000-0000-0000-0000-000000000000}"/>
          </ac:spMkLst>
        </pc:spChg>
      </pc:sldChg>
      <pc:sldChg chg="modSp mod">
        <pc:chgData name="Chakraborty, Sounak" userId="f48078cb-8d21-4815-8356-e1d83ab785ca" providerId="ADAL" clId="{9168AD34-1366-4F7D-AD3C-EFFFEF88EAA8}" dt="2020-09-13T13:38:50.694" v="71" actId="20577"/>
        <pc:sldMkLst>
          <pc:docMk/>
          <pc:sldMk cId="0" sldId="258"/>
        </pc:sldMkLst>
        <pc:spChg chg="mod">
          <ac:chgData name="Chakraborty, Sounak" userId="f48078cb-8d21-4815-8356-e1d83ab785ca" providerId="ADAL" clId="{9168AD34-1366-4F7D-AD3C-EFFFEF88EAA8}" dt="2020-09-13T13:38:50.694" v="71" actId="20577"/>
          <ac:spMkLst>
            <pc:docMk/>
            <pc:sldMk cId="0" sldId="258"/>
            <ac:spMk id="3" creationId="{00000000-0000-0000-0000-000000000000}"/>
          </ac:spMkLst>
        </pc:spChg>
      </pc:sldChg>
      <pc:sldChg chg="modSp mod">
        <pc:chgData name="Chakraborty, Sounak" userId="f48078cb-8d21-4815-8356-e1d83ab785ca" providerId="ADAL" clId="{9168AD34-1366-4F7D-AD3C-EFFFEF88EAA8}" dt="2020-09-13T13:37:54.110" v="21" actId="27636"/>
        <pc:sldMkLst>
          <pc:docMk/>
          <pc:sldMk cId="0" sldId="259"/>
        </pc:sldMkLst>
        <pc:spChg chg="mod">
          <ac:chgData name="Chakraborty, Sounak" userId="f48078cb-8d21-4815-8356-e1d83ab785ca" providerId="ADAL" clId="{9168AD34-1366-4F7D-AD3C-EFFFEF88EAA8}" dt="2020-09-13T13:37:54.110" v="21" actId="27636"/>
          <ac:spMkLst>
            <pc:docMk/>
            <pc:sldMk cId="0" sldId="259"/>
            <ac:spMk id="3" creationId="{00000000-0000-0000-0000-000000000000}"/>
          </ac:spMkLst>
        </pc:spChg>
      </pc:sldChg>
      <pc:sldChg chg="modSp mod">
        <pc:chgData name="Chakraborty, Sounak" userId="f48078cb-8d21-4815-8356-e1d83ab785ca" providerId="ADAL" clId="{9168AD34-1366-4F7D-AD3C-EFFFEF88EAA8}" dt="2020-09-13T15:31:46.990" v="235" actId="20577"/>
        <pc:sldMkLst>
          <pc:docMk/>
          <pc:sldMk cId="0" sldId="265"/>
        </pc:sldMkLst>
        <pc:spChg chg="mod">
          <ac:chgData name="Chakraborty, Sounak" userId="f48078cb-8d21-4815-8356-e1d83ab785ca" providerId="ADAL" clId="{9168AD34-1366-4F7D-AD3C-EFFFEF88EAA8}" dt="2020-09-13T15:31:46.990" v="235" actId="20577"/>
          <ac:spMkLst>
            <pc:docMk/>
            <pc:sldMk cId="0" sldId="265"/>
            <ac:spMk id="4" creationId="{00000000-0000-0000-0000-000000000000}"/>
          </ac:spMkLst>
        </pc:spChg>
      </pc:sldChg>
      <pc:sldChg chg="modSp mod">
        <pc:chgData name="Chakraborty, Sounak" userId="f48078cb-8d21-4815-8356-e1d83ab785ca" providerId="ADAL" clId="{9168AD34-1366-4F7D-AD3C-EFFFEF88EAA8}" dt="2020-09-14T09:58:39.115" v="1113" actId="2711"/>
        <pc:sldMkLst>
          <pc:docMk/>
          <pc:sldMk cId="0" sldId="266"/>
        </pc:sldMkLst>
        <pc:spChg chg="mod">
          <ac:chgData name="Chakraborty, Sounak" userId="f48078cb-8d21-4815-8356-e1d83ab785ca" providerId="ADAL" clId="{9168AD34-1366-4F7D-AD3C-EFFFEF88EAA8}" dt="2020-09-14T09:58:39.115" v="1113" actId="2711"/>
          <ac:spMkLst>
            <pc:docMk/>
            <pc:sldMk cId="0" sldId="266"/>
            <ac:spMk id="4" creationId="{00000000-0000-0000-0000-000000000000}"/>
          </ac:spMkLst>
        </pc:spChg>
      </pc:sldChg>
      <pc:sldChg chg="modSp mod">
        <pc:chgData name="Chakraborty, Sounak" userId="f48078cb-8d21-4815-8356-e1d83ab785ca" providerId="ADAL" clId="{9168AD34-1366-4F7D-AD3C-EFFFEF88EAA8}" dt="2020-09-14T10:38:05.663" v="1526" actId="20577"/>
        <pc:sldMkLst>
          <pc:docMk/>
          <pc:sldMk cId="0" sldId="267"/>
        </pc:sldMkLst>
        <pc:spChg chg="mod">
          <ac:chgData name="Chakraborty, Sounak" userId="f48078cb-8d21-4815-8356-e1d83ab785ca" providerId="ADAL" clId="{9168AD34-1366-4F7D-AD3C-EFFFEF88EAA8}" dt="2020-09-14T10:38:05.663" v="1526" actId="20577"/>
          <ac:spMkLst>
            <pc:docMk/>
            <pc:sldMk cId="0" sldId="267"/>
            <ac:spMk id="4" creationId="{00000000-0000-0000-0000-000000000000}"/>
          </ac:spMkLst>
        </pc:spChg>
      </pc:sldChg>
      <pc:sldChg chg="modSp mod">
        <pc:chgData name="Chakraborty, Sounak" userId="f48078cb-8d21-4815-8356-e1d83ab785ca" providerId="ADAL" clId="{9168AD34-1366-4F7D-AD3C-EFFFEF88EAA8}" dt="2020-09-14T09:59:16.050" v="1115" actId="2711"/>
        <pc:sldMkLst>
          <pc:docMk/>
          <pc:sldMk cId="0" sldId="268"/>
        </pc:sldMkLst>
        <pc:spChg chg="mod">
          <ac:chgData name="Chakraborty, Sounak" userId="f48078cb-8d21-4815-8356-e1d83ab785ca" providerId="ADAL" clId="{9168AD34-1366-4F7D-AD3C-EFFFEF88EAA8}" dt="2020-09-14T09:59:16.050" v="1115" actId="2711"/>
          <ac:spMkLst>
            <pc:docMk/>
            <pc:sldMk cId="0" sldId="268"/>
            <ac:spMk id="4" creationId="{00000000-0000-0000-0000-000000000000}"/>
          </ac:spMkLst>
        </pc:spChg>
      </pc:sldChg>
      <pc:sldChg chg="modSp mod">
        <pc:chgData name="Chakraborty, Sounak" userId="f48078cb-8d21-4815-8356-e1d83ab785ca" providerId="ADAL" clId="{9168AD34-1366-4F7D-AD3C-EFFFEF88EAA8}" dt="2020-09-13T15:43:12.012" v="254" actId="1076"/>
        <pc:sldMkLst>
          <pc:docMk/>
          <pc:sldMk cId="0" sldId="269"/>
        </pc:sldMkLst>
        <pc:spChg chg="mod">
          <ac:chgData name="Chakraborty, Sounak" userId="f48078cb-8d21-4815-8356-e1d83ab785ca" providerId="ADAL" clId="{9168AD34-1366-4F7D-AD3C-EFFFEF88EAA8}" dt="2020-09-13T15:43:12.012" v="254" actId="1076"/>
          <ac:spMkLst>
            <pc:docMk/>
            <pc:sldMk cId="0" sldId="269"/>
            <ac:spMk id="4" creationId="{00000000-0000-0000-0000-000000000000}"/>
          </ac:spMkLst>
        </pc:spChg>
      </pc:sldChg>
      <pc:sldChg chg="modSp mod">
        <pc:chgData name="Chakraborty, Sounak" userId="f48078cb-8d21-4815-8356-e1d83ab785ca" providerId="ADAL" clId="{9168AD34-1366-4F7D-AD3C-EFFFEF88EAA8}" dt="2020-09-13T15:50:22.888" v="319" actId="20577"/>
        <pc:sldMkLst>
          <pc:docMk/>
          <pc:sldMk cId="0" sldId="270"/>
        </pc:sldMkLst>
        <pc:spChg chg="mod">
          <ac:chgData name="Chakraborty, Sounak" userId="f48078cb-8d21-4815-8356-e1d83ab785ca" providerId="ADAL" clId="{9168AD34-1366-4F7D-AD3C-EFFFEF88EAA8}" dt="2020-09-13T15:44:54.828" v="284" actId="1076"/>
          <ac:spMkLst>
            <pc:docMk/>
            <pc:sldMk cId="0" sldId="270"/>
            <ac:spMk id="2" creationId="{00000000-0000-0000-0000-000000000000}"/>
          </ac:spMkLst>
        </pc:spChg>
        <pc:spChg chg="mod">
          <ac:chgData name="Chakraborty, Sounak" userId="f48078cb-8d21-4815-8356-e1d83ab785ca" providerId="ADAL" clId="{9168AD34-1366-4F7D-AD3C-EFFFEF88EAA8}" dt="2020-09-13T15:50:22.888" v="319" actId="20577"/>
          <ac:spMkLst>
            <pc:docMk/>
            <pc:sldMk cId="0" sldId="270"/>
            <ac:spMk id="4" creationId="{00000000-0000-0000-0000-000000000000}"/>
          </ac:spMkLst>
        </pc:spChg>
      </pc:sldChg>
      <pc:sldChg chg="modSp mod">
        <pc:chgData name="Chakraborty, Sounak" userId="f48078cb-8d21-4815-8356-e1d83ab785ca" providerId="ADAL" clId="{9168AD34-1366-4F7D-AD3C-EFFFEF88EAA8}" dt="2020-09-14T09:59:42.191" v="1116" actId="2711"/>
        <pc:sldMkLst>
          <pc:docMk/>
          <pc:sldMk cId="0" sldId="271"/>
        </pc:sldMkLst>
        <pc:spChg chg="mod">
          <ac:chgData name="Chakraborty, Sounak" userId="f48078cb-8d21-4815-8356-e1d83ab785ca" providerId="ADAL" clId="{9168AD34-1366-4F7D-AD3C-EFFFEF88EAA8}" dt="2020-09-14T09:59:42.191" v="1116" actId="2711"/>
          <ac:spMkLst>
            <pc:docMk/>
            <pc:sldMk cId="0" sldId="271"/>
            <ac:spMk id="4" creationId="{00000000-0000-0000-0000-000000000000}"/>
          </ac:spMkLst>
        </pc:spChg>
      </pc:sldChg>
      <pc:sldChg chg="modSp mod">
        <pc:chgData name="Chakraborty, Sounak" userId="f48078cb-8d21-4815-8356-e1d83ab785ca" providerId="ADAL" clId="{9168AD34-1366-4F7D-AD3C-EFFFEF88EAA8}" dt="2020-09-14T10:00:17.072" v="1126" actId="27636"/>
        <pc:sldMkLst>
          <pc:docMk/>
          <pc:sldMk cId="0" sldId="272"/>
        </pc:sldMkLst>
        <pc:spChg chg="mod">
          <ac:chgData name="Chakraborty, Sounak" userId="f48078cb-8d21-4815-8356-e1d83ab785ca" providerId="ADAL" clId="{9168AD34-1366-4F7D-AD3C-EFFFEF88EAA8}" dt="2020-09-14T10:00:17.072" v="1126" actId="27636"/>
          <ac:spMkLst>
            <pc:docMk/>
            <pc:sldMk cId="0" sldId="272"/>
            <ac:spMk id="4" creationId="{00000000-0000-0000-0000-000000000000}"/>
          </ac:spMkLst>
        </pc:spChg>
      </pc:sldChg>
      <pc:sldChg chg="modSp mod">
        <pc:chgData name="Chakraborty, Sounak" userId="f48078cb-8d21-4815-8356-e1d83ab785ca" providerId="ADAL" clId="{9168AD34-1366-4F7D-AD3C-EFFFEF88EAA8}" dt="2020-09-14T10:00:38.272" v="1128" actId="27636"/>
        <pc:sldMkLst>
          <pc:docMk/>
          <pc:sldMk cId="0" sldId="274"/>
        </pc:sldMkLst>
        <pc:spChg chg="mod">
          <ac:chgData name="Chakraborty, Sounak" userId="f48078cb-8d21-4815-8356-e1d83ab785ca" providerId="ADAL" clId="{9168AD34-1366-4F7D-AD3C-EFFFEF88EAA8}" dt="2020-09-14T10:00:38.272" v="1128" actId="27636"/>
          <ac:spMkLst>
            <pc:docMk/>
            <pc:sldMk cId="0" sldId="274"/>
            <ac:spMk id="4" creationId="{00000000-0000-0000-0000-000000000000}"/>
          </ac:spMkLst>
        </pc:spChg>
      </pc:sldChg>
      <pc:sldChg chg="del">
        <pc:chgData name="Chakraborty, Sounak" userId="f48078cb-8d21-4815-8356-e1d83ab785ca" providerId="ADAL" clId="{9168AD34-1366-4F7D-AD3C-EFFFEF88EAA8}" dt="2020-09-13T23:38:18.646" v="419" actId="2696"/>
        <pc:sldMkLst>
          <pc:docMk/>
          <pc:sldMk cId="0" sldId="275"/>
        </pc:sldMkLst>
      </pc:sldChg>
      <pc:sldChg chg="modSp mod">
        <pc:chgData name="Chakraborty, Sounak" userId="f48078cb-8d21-4815-8356-e1d83ab785ca" providerId="ADAL" clId="{9168AD34-1366-4F7D-AD3C-EFFFEF88EAA8}" dt="2020-09-14T10:02:33.784" v="1142" actId="313"/>
        <pc:sldMkLst>
          <pc:docMk/>
          <pc:sldMk cId="0" sldId="280"/>
        </pc:sldMkLst>
        <pc:spChg chg="mod">
          <ac:chgData name="Chakraborty, Sounak" userId="f48078cb-8d21-4815-8356-e1d83ab785ca" providerId="ADAL" clId="{9168AD34-1366-4F7D-AD3C-EFFFEF88EAA8}" dt="2020-09-14T10:02:33.784" v="1142" actId="313"/>
          <ac:spMkLst>
            <pc:docMk/>
            <pc:sldMk cId="0" sldId="280"/>
            <ac:spMk id="4" creationId="{00000000-0000-0000-0000-000000000000}"/>
          </ac:spMkLst>
        </pc:spChg>
      </pc:sldChg>
      <pc:sldChg chg="modSp mod">
        <pc:chgData name="Chakraborty, Sounak" userId="f48078cb-8d21-4815-8356-e1d83ab785ca" providerId="ADAL" clId="{9168AD34-1366-4F7D-AD3C-EFFFEF88EAA8}" dt="2020-09-14T10:03:14.977" v="1143" actId="113"/>
        <pc:sldMkLst>
          <pc:docMk/>
          <pc:sldMk cId="0" sldId="282"/>
        </pc:sldMkLst>
        <pc:spChg chg="mod">
          <ac:chgData name="Chakraborty, Sounak" userId="f48078cb-8d21-4815-8356-e1d83ab785ca" providerId="ADAL" clId="{9168AD34-1366-4F7D-AD3C-EFFFEF88EAA8}" dt="2020-09-14T10:03:14.977" v="1143" actId="113"/>
          <ac:spMkLst>
            <pc:docMk/>
            <pc:sldMk cId="0" sldId="282"/>
            <ac:spMk id="4" creationId="{00000000-0000-0000-0000-000000000000}"/>
          </ac:spMkLst>
        </pc:spChg>
      </pc:sldChg>
      <pc:sldChg chg="modSp mod">
        <pc:chgData name="Chakraborty, Sounak" userId="f48078cb-8d21-4815-8356-e1d83ab785ca" providerId="ADAL" clId="{9168AD34-1366-4F7D-AD3C-EFFFEF88EAA8}" dt="2020-09-14T10:54:58.336" v="1577" actId="20577"/>
        <pc:sldMkLst>
          <pc:docMk/>
          <pc:sldMk cId="0" sldId="286"/>
        </pc:sldMkLst>
        <pc:spChg chg="mod">
          <ac:chgData name="Chakraborty, Sounak" userId="f48078cb-8d21-4815-8356-e1d83ab785ca" providerId="ADAL" clId="{9168AD34-1366-4F7D-AD3C-EFFFEF88EAA8}" dt="2020-09-14T10:54:58.336" v="1577" actId="20577"/>
          <ac:spMkLst>
            <pc:docMk/>
            <pc:sldMk cId="0" sldId="286"/>
            <ac:spMk id="2" creationId="{00000000-0000-0000-0000-000000000000}"/>
          </ac:spMkLst>
        </pc:spChg>
        <pc:spChg chg="mod">
          <ac:chgData name="Chakraborty, Sounak" userId="f48078cb-8d21-4815-8356-e1d83ab785ca" providerId="ADAL" clId="{9168AD34-1366-4F7D-AD3C-EFFFEF88EAA8}" dt="2020-09-13T18:42:19.075" v="329" actId="1076"/>
          <ac:spMkLst>
            <pc:docMk/>
            <pc:sldMk cId="0" sldId="286"/>
            <ac:spMk id="4" creationId="{00000000-0000-0000-0000-000000000000}"/>
          </ac:spMkLst>
        </pc:spChg>
      </pc:sldChg>
      <pc:sldChg chg="modSp mod">
        <pc:chgData name="Chakraborty, Sounak" userId="f48078cb-8d21-4815-8356-e1d83ab785ca" providerId="ADAL" clId="{9168AD34-1366-4F7D-AD3C-EFFFEF88EAA8}" dt="2020-09-14T10:54:53.114" v="1576" actId="20577"/>
        <pc:sldMkLst>
          <pc:docMk/>
          <pc:sldMk cId="0" sldId="287"/>
        </pc:sldMkLst>
        <pc:spChg chg="mod">
          <ac:chgData name="Chakraborty, Sounak" userId="f48078cb-8d21-4815-8356-e1d83ab785ca" providerId="ADAL" clId="{9168AD34-1366-4F7D-AD3C-EFFFEF88EAA8}" dt="2020-09-14T10:54:53.114" v="1576" actId="20577"/>
          <ac:spMkLst>
            <pc:docMk/>
            <pc:sldMk cId="0" sldId="287"/>
            <ac:spMk id="2" creationId="{00000000-0000-0000-0000-000000000000}"/>
          </ac:spMkLst>
        </pc:spChg>
      </pc:sldChg>
      <pc:sldChg chg="modSp mod">
        <pc:chgData name="Chakraborty, Sounak" userId="f48078cb-8d21-4815-8356-e1d83ab785ca" providerId="ADAL" clId="{9168AD34-1366-4F7D-AD3C-EFFFEF88EAA8}" dt="2020-09-14T10:55:10.814" v="1589" actId="20577"/>
        <pc:sldMkLst>
          <pc:docMk/>
          <pc:sldMk cId="0" sldId="288"/>
        </pc:sldMkLst>
        <pc:spChg chg="mod">
          <ac:chgData name="Chakraborty, Sounak" userId="f48078cb-8d21-4815-8356-e1d83ab785ca" providerId="ADAL" clId="{9168AD34-1366-4F7D-AD3C-EFFFEF88EAA8}" dt="2020-09-14T10:55:10.814" v="1589" actId="20577"/>
          <ac:spMkLst>
            <pc:docMk/>
            <pc:sldMk cId="0" sldId="288"/>
            <ac:spMk id="2" creationId="{00000000-0000-0000-0000-000000000000}"/>
          </ac:spMkLst>
        </pc:spChg>
        <pc:spChg chg="mod">
          <ac:chgData name="Chakraborty, Sounak" userId="f48078cb-8d21-4815-8356-e1d83ab785ca" providerId="ADAL" clId="{9168AD34-1366-4F7D-AD3C-EFFFEF88EAA8}" dt="2020-09-13T18:41:40.565" v="328" actId="27636"/>
          <ac:spMkLst>
            <pc:docMk/>
            <pc:sldMk cId="0" sldId="288"/>
            <ac:spMk id="4" creationId="{00000000-0000-0000-0000-000000000000}"/>
          </ac:spMkLst>
        </pc:spChg>
      </pc:sldChg>
      <pc:sldChg chg="modSp mod">
        <pc:chgData name="Chakraborty, Sounak" userId="f48078cb-8d21-4815-8356-e1d83ab785ca" providerId="ADAL" clId="{9168AD34-1366-4F7D-AD3C-EFFFEF88EAA8}" dt="2020-09-13T18:46:51.472" v="347" actId="27636"/>
        <pc:sldMkLst>
          <pc:docMk/>
          <pc:sldMk cId="0" sldId="289"/>
        </pc:sldMkLst>
        <pc:spChg chg="mod">
          <ac:chgData name="Chakraborty, Sounak" userId="f48078cb-8d21-4815-8356-e1d83ab785ca" providerId="ADAL" clId="{9168AD34-1366-4F7D-AD3C-EFFFEF88EAA8}" dt="2020-09-13T18:46:35.976" v="343" actId="1076"/>
          <ac:spMkLst>
            <pc:docMk/>
            <pc:sldMk cId="0" sldId="289"/>
            <ac:spMk id="2" creationId="{00000000-0000-0000-0000-000000000000}"/>
          </ac:spMkLst>
        </pc:spChg>
        <pc:spChg chg="mod">
          <ac:chgData name="Chakraborty, Sounak" userId="f48078cb-8d21-4815-8356-e1d83ab785ca" providerId="ADAL" clId="{9168AD34-1366-4F7D-AD3C-EFFFEF88EAA8}" dt="2020-09-13T18:46:51.472" v="347" actId="27636"/>
          <ac:spMkLst>
            <pc:docMk/>
            <pc:sldMk cId="0" sldId="289"/>
            <ac:spMk id="4" creationId="{00000000-0000-0000-0000-000000000000}"/>
          </ac:spMkLst>
        </pc:spChg>
      </pc:sldChg>
      <pc:sldChg chg="modSp mod">
        <pc:chgData name="Chakraborty, Sounak" userId="f48078cb-8d21-4815-8356-e1d83ab785ca" providerId="ADAL" clId="{9168AD34-1366-4F7D-AD3C-EFFFEF88EAA8}" dt="2020-09-14T10:55:17.916" v="1601" actId="20577"/>
        <pc:sldMkLst>
          <pc:docMk/>
          <pc:sldMk cId="0" sldId="290"/>
        </pc:sldMkLst>
        <pc:spChg chg="mod">
          <ac:chgData name="Chakraborty, Sounak" userId="f48078cb-8d21-4815-8356-e1d83ab785ca" providerId="ADAL" clId="{9168AD34-1366-4F7D-AD3C-EFFFEF88EAA8}" dt="2020-09-14T10:55:17.916" v="1601" actId="20577"/>
          <ac:spMkLst>
            <pc:docMk/>
            <pc:sldMk cId="0" sldId="290"/>
            <ac:spMk id="2" creationId="{00000000-0000-0000-0000-000000000000}"/>
          </ac:spMkLst>
        </pc:spChg>
        <pc:spChg chg="mod">
          <ac:chgData name="Chakraborty, Sounak" userId="f48078cb-8d21-4815-8356-e1d83ab785ca" providerId="ADAL" clId="{9168AD34-1366-4F7D-AD3C-EFFFEF88EAA8}" dt="2020-09-13T18:44:51.784" v="337" actId="27636"/>
          <ac:spMkLst>
            <pc:docMk/>
            <pc:sldMk cId="0" sldId="290"/>
            <ac:spMk id="4" creationId="{00000000-0000-0000-0000-000000000000}"/>
          </ac:spMkLst>
        </pc:spChg>
      </pc:sldChg>
      <pc:sldChg chg="modSp mod">
        <pc:chgData name="Chakraborty, Sounak" userId="f48078cb-8d21-4815-8356-e1d83ab785ca" providerId="ADAL" clId="{9168AD34-1366-4F7D-AD3C-EFFFEF88EAA8}" dt="2020-09-14T10:55:25.041" v="1613" actId="20577"/>
        <pc:sldMkLst>
          <pc:docMk/>
          <pc:sldMk cId="0" sldId="291"/>
        </pc:sldMkLst>
        <pc:spChg chg="mod">
          <ac:chgData name="Chakraborty, Sounak" userId="f48078cb-8d21-4815-8356-e1d83ab785ca" providerId="ADAL" clId="{9168AD34-1366-4F7D-AD3C-EFFFEF88EAA8}" dt="2020-09-14T10:55:25.041" v="1613" actId="20577"/>
          <ac:spMkLst>
            <pc:docMk/>
            <pc:sldMk cId="0" sldId="291"/>
            <ac:spMk id="2" creationId="{00000000-0000-0000-0000-000000000000}"/>
          </ac:spMkLst>
        </pc:spChg>
      </pc:sldChg>
      <pc:sldChg chg="modSp mod">
        <pc:chgData name="Chakraborty, Sounak" userId="f48078cb-8d21-4815-8356-e1d83ab785ca" providerId="ADAL" clId="{9168AD34-1366-4F7D-AD3C-EFFFEF88EAA8}" dt="2020-09-13T18:59:38.021" v="355" actId="27636"/>
        <pc:sldMkLst>
          <pc:docMk/>
          <pc:sldMk cId="0" sldId="292"/>
        </pc:sldMkLst>
        <pc:spChg chg="mod">
          <ac:chgData name="Chakraborty, Sounak" userId="f48078cb-8d21-4815-8356-e1d83ab785ca" providerId="ADAL" clId="{9168AD34-1366-4F7D-AD3C-EFFFEF88EAA8}" dt="2020-09-13T18:59:23.572" v="350" actId="27636"/>
          <ac:spMkLst>
            <pc:docMk/>
            <pc:sldMk cId="0" sldId="292"/>
            <ac:spMk id="2" creationId="{00000000-0000-0000-0000-000000000000}"/>
          </ac:spMkLst>
        </pc:spChg>
        <pc:spChg chg="mod">
          <ac:chgData name="Chakraborty, Sounak" userId="f48078cb-8d21-4815-8356-e1d83ab785ca" providerId="ADAL" clId="{9168AD34-1366-4F7D-AD3C-EFFFEF88EAA8}" dt="2020-09-13T18:59:38.021" v="355" actId="27636"/>
          <ac:spMkLst>
            <pc:docMk/>
            <pc:sldMk cId="0" sldId="292"/>
            <ac:spMk id="4" creationId="{00000000-0000-0000-0000-000000000000}"/>
          </ac:spMkLst>
        </pc:spChg>
      </pc:sldChg>
      <pc:sldChg chg="modSp mod">
        <pc:chgData name="Chakraborty, Sounak" userId="f48078cb-8d21-4815-8356-e1d83ab785ca" providerId="ADAL" clId="{9168AD34-1366-4F7D-AD3C-EFFFEF88EAA8}" dt="2020-09-13T19:04:10.196" v="414" actId="14100"/>
        <pc:sldMkLst>
          <pc:docMk/>
          <pc:sldMk cId="0" sldId="293"/>
        </pc:sldMkLst>
        <pc:spChg chg="mod">
          <ac:chgData name="Chakraborty, Sounak" userId="f48078cb-8d21-4815-8356-e1d83ab785ca" providerId="ADAL" clId="{9168AD34-1366-4F7D-AD3C-EFFFEF88EAA8}" dt="2020-09-13T19:04:07.287" v="413" actId="1076"/>
          <ac:spMkLst>
            <pc:docMk/>
            <pc:sldMk cId="0" sldId="293"/>
            <ac:spMk id="2" creationId="{00000000-0000-0000-0000-000000000000}"/>
          </ac:spMkLst>
        </pc:spChg>
        <pc:spChg chg="mod">
          <ac:chgData name="Chakraborty, Sounak" userId="f48078cb-8d21-4815-8356-e1d83ab785ca" providerId="ADAL" clId="{9168AD34-1366-4F7D-AD3C-EFFFEF88EAA8}" dt="2020-09-13T19:04:10.196" v="414" actId="14100"/>
          <ac:spMkLst>
            <pc:docMk/>
            <pc:sldMk cId="0" sldId="293"/>
            <ac:spMk id="4" creationId="{00000000-0000-0000-0000-000000000000}"/>
          </ac:spMkLst>
        </pc:spChg>
      </pc:sldChg>
      <pc:sldChg chg="del">
        <pc:chgData name="Chakraborty, Sounak" userId="f48078cb-8d21-4815-8356-e1d83ab785ca" providerId="ADAL" clId="{9168AD34-1366-4F7D-AD3C-EFFFEF88EAA8}" dt="2020-09-13T19:05:03.141" v="415" actId="2696"/>
        <pc:sldMkLst>
          <pc:docMk/>
          <pc:sldMk cId="0" sldId="295"/>
        </pc:sldMkLst>
      </pc:sldChg>
      <pc:sldChg chg="modSp mod">
        <pc:chgData name="Chakraborty, Sounak" userId="f48078cb-8d21-4815-8356-e1d83ab785ca" providerId="ADAL" clId="{9168AD34-1366-4F7D-AD3C-EFFFEF88EAA8}" dt="2020-09-14T10:48:28.686" v="1553" actId="113"/>
        <pc:sldMkLst>
          <pc:docMk/>
          <pc:sldMk cId="0" sldId="296"/>
        </pc:sldMkLst>
        <pc:spChg chg="mod">
          <ac:chgData name="Chakraborty, Sounak" userId="f48078cb-8d21-4815-8356-e1d83ab785ca" providerId="ADAL" clId="{9168AD34-1366-4F7D-AD3C-EFFFEF88EAA8}" dt="2020-09-14T10:48:28.686" v="1553" actId="113"/>
          <ac:spMkLst>
            <pc:docMk/>
            <pc:sldMk cId="0" sldId="296"/>
            <ac:spMk id="4" creationId="{00000000-0000-0000-0000-000000000000}"/>
          </ac:spMkLst>
        </pc:spChg>
      </pc:sldChg>
      <pc:sldChg chg="del">
        <pc:chgData name="Chakraborty, Sounak" userId="f48078cb-8d21-4815-8356-e1d83ab785ca" providerId="ADAL" clId="{9168AD34-1366-4F7D-AD3C-EFFFEF88EAA8}" dt="2020-09-13T19:05:13.878" v="416" actId="2696"/>
        <pc:sldMkLst>
          <pc:docMk/>
          <pc:sldMk cId="0" sldId="298"/>
        </pc:sldMkLst>
      </pc:sldChg>
      <pc:sldChg chg="delSp add">
        <pc:chgData name="Chakraborty, Sounak" userId="f48078cb-8d21-4815-8356-e1d83ab785ca" providerId="ADAL" clId="{9168AD34-1366-4F7D-AD3C-EFFFEF88EAA8}" dt="2020-09-13T15:30:33.005" v="210"/>
        <pc:sldMkLst>
          <pc:docMk/>
          <pc:sldMk cId="878639608" sldId="642"/>
        </pc:sldMkLst>
        <pc:picChg chg="del">
          <ac:chgData name="Chakraborty, Sounak" userId="f48078cb-8d21-4815-8356-e1d83ab785ca" providerId="ADAL" clId="{9168AD34-1366-4F7D-AD3C-EFFFEF88EAA8}" dt="2020-09-13T15:30:33.005" v="210"/>
          <ac:picMkLst>
            <pc:docMk/>
            <pc:sldMk cId="878639608" sldId="642"/>
            <ac:picMk id="5" creationId="{269A3158-4E88-4436-928B-7FE968430085}"/>
          </ac:picMkLst>
        </pc:picChg>
      </pc:sldChg>
      <pc:sldChg chg="modSp new del mod">
        <pc:chgData name="Chakraborty, Sounak" userId="f48078cb-8d21-4815-8356-e1d83ab785ca" providerId="ADAL" clId="{9168AD34-1366-4F7D-AD3C-EFFFEF88EAA8}" dt="2020-09-13T15:27:05.777" v="208" actId="2696"/>
        <pc:sldMkLst>
          <pc:docMk/>
          <pc:sldMk cId="1820612788" sldId="642"/>
        </pc:sldMkLst>
        <pc:spChg chg="mod">
          <ac:chgData name="Chakraborty, Sounak" userId="f48078cb-8d21-4815-8356-e1d83ab785ca" providerId="ADAL" clId="{9168AD34-1366-4F7D-AD3C-EFFFEF88EAA8}" dt="2020-09-13T14:54:20.057" v="199" actId="27636"/>
          <ac:spMkLst>
            <pc:docMk/>
            <pc:sldMk cId="1820612788" sldId="642"/>
            <ac:spMk id="2" creationId="{E19EF94D-B58E-4B54-B04F-5FD6E2F98C35}"/>
          </ac:spMkLst>
        </pc:spChg>
        <pc:spChg chg="mod">
          <ac:chgData name="Chakraborty, Sounak" userId="f48078cb-8d21-4815-8356-e1d83ab785ca" providerId="ADAL" clId="{9168AD34-1366-4F7D-AD3C-EFFFEF88EAA8}" dt="2020-09-13T14:55:07.358" v="207" actId="5793"/>
          <ac:spMkLst>
            <pc:docMk/>
            <pc:sldMk cId="1820612788" sldId="642"/>
            <ac:spMk id="3" creationId="{7561270C-3ED5-44F4-B2E8-FB51E6440A94}"/>
          </ac:spMkLst>
        </pc:spChg>
      </pc:sldChg>
      <pc:sldChg chg="addSp delSp modSp new mod">
        <pc:chgData name="Chakraborty, Sounak" userId="f48078cb-8d21-4815-8356-e1d83ab785ca" providerId="ADAL" clId="{9168AD34-1366-4F7D-AD3C-EFFFEF88EAA8}" dt="2020-09-13T15:31:07.230" v="234" actId="14100"/>
        <pc:sldMkLst>
          <pc:docMk/>
          <pc:sldMk cId="2518352638" sldId="643"/>
        </pc:sldMkLst>
        <pc:spChg chg="mod">
          <ac:chgData name="Chakraborty, Sounak" userId="f48078cb-8d21-4815-8356-e1d83ab785ca" providerId="ADAL" clId="{9168AD34-1366-4F7D-AD3C-EFFFEF88EAA8}" dt="2020-09-13T15:31:02.202" v="233" actId="1076"/>
          <ac:spMkLst>
            <pc:docMk/>
            <pc:sldMk cId="2518352638" sldId="643"/>
            <ac:spMk id="2" creationId="{BA7C6864-0E81-485E-A1E3-2EDAD71A554E}"/>
          </ac:spMkLst>
        </pc:spChg>
        <pc:spChg chg="del">
          <ac:chgData name="Chakraborty, Sounak" userId="f48078cb-8d21-4815-8356-e1d83ab785ca" providerId="ADAL" clId="{9168AD34-1366-4F7D-AD3C-EFFFEF88EAA8}" dt="2020-09-13T15:30:42.654" v="212"/>
          <ac:spMkLst>
            <pc:docMk/>
            <pc:sldMk cId="2518352638" sldId="643"/>
            <ac:spMk id="3" creationId="{8B3764EF-1600-4C72-9600-F6AEC9DD0BC7}"/>
          </ac:spMkLst>
        </pc:spChg>
        <pc:picChg chg="add mod">
          <ac:chgData name="Chakraborty, Sounak" userId="f48078cb-8d21-4815-8356-e1d83ab785ca" providerId="ADAL" clId="{9168AD34-1366-4F7D-AD3C-EFFFEF88EAA8}" dt="2020-09-13T15:31:07.230" v="234" actId="14100"/>
          <ac:picMkLst>
            <pc:docMk/>
            <pc:sldMk cId="2518352638" sldId="643"/>
            <ac:picMk id="5" creationId="{87F78ED6-433A-4779-A24A-1C9C92CFCC89}"/>
          </ac:picMkLst>
        </pc:picChg>
      </pc:sldChg>
      <pc:sldChg chg="modSp mod">
        <pc:chgData name="Chakraborty, Sounak" userId="f48078cb-8d21-4815-8356-e1d83ab785ca" providerId="ADAL" clId="{9168AD34-1366-4F7D-AD3C-EFFFEF88EAA8}" dt="2020-09-14T10:01:57.848" v="1140" actId="255"/>
        <pc:sldMkLst>
          <pc:docMk/>
          <pc:sldMk cId="693108451" sldId="644"/>
        </pc:sldMkLst>
        <pc:spChg chg="mod">
          <ac:chgData name="Chakraborty, Sounak" userId="f48078cb-8d21-4815-8356-e1d83ab785ca" providerId="ADAL" clId="{9168AD34-1366-4F7D-AD3C-EFFFEF88EAA8}" dt="2020-09-14T10:01:57.848" v="1140" actId="255"/>
          <ac:spMkLst>
            <pc:docMk/>
            <pc:sldMk cId="693108451" sldId="644"/>
            <ac:spMk id="3" creationId="{20579D6E-C723-AF4A-B6F6-030063E7FC91}"/>
          </ac:spMkLst>
        </pc:spChg>
      </pc:sldChg>
      <pc:sldChg chg="addSp delSp modSp new mod">
        <pc:chgData name="Chakraborty, Sounak" userId="f48078cb-8d21-4815-8356-e1d83ab785ca" providerId="ADAL" clId="{9168AD34-1366-4F7D-AD3C-EFFFEF88EAA8}" dt="2020-09-14T00:15:38.077" v="913" actId="5793"/>
        <pc:sldMkLst>
          <pc:docMk/>
          <pc:sldMk cId="3960576317" sldId="645"/>
        </pc:sldMkLst>
        <pc:spChg chg="mod">
          <ac:chgData name="Chakraborty, Sounak" userId="f48078cb-8d21-4815-8356-e1d83ab785ca" providerId="ADAL" clId="{9168AD34-1366-4F7D-AD3C-EFFFEF88EAA8}" dt="2020-09-14T00:15:32.280" v="912" actId="1076"/>
          <ac:spMkLst>
            <pc:docMk/>
            <pc:sldMk cId="3960576317" sldId="645"/>
            <ac:spMk id="2" creationId="{58F920B1-FEE5-4C58-A249-79433E52EAF4}"/>
          </ac:spMkLst>
        </pc:spChg>
        <pc:spChg chg="add del mod">
          <ac:chgData name="Chakraborty, Sounak" userId="f48078cb-8d21-4815-8356-e1d83ab785ca" providerId="ADAL" clId="{9168AD34-1366-4F7D-AD3C-EFFFEF88EAA8}" dt="2020-09-14T00:15:38.077" v="913" actId="5793"/>
          <ac:spMkLst>
            <pc:docMk/>
            <pc:sldMk cId="3960576317" sldId="645"/>
            <ac:spMk id="3" creationId="{BEF259C4-5904-4D6D-A23E-ABE2001F626F}"/>
          </ac:spMkLst>
        </pc:spChg>
        <pc:spChg chg="add del">
          <ac:chgData name="Chakraborty, Sounak" userId="f48078cb-8d21-4815-8356-e1d83ab785ca" providerId="ADAL" clId="{9168AD34-1366-4F7D-AD3C-EFFFEF88EAA8}" dt="2020-09-14T00:12:32.837" v="877" actId="478"/>
          <ac:spMkLst>
            <pc:docMk/>
            <pc:sldMk cId="3960576317" sldId="645"/>
            <ac:spMk id="5" creationId="{92230427-5D9E-4F86-9246-B6CAC3C1C79B}"/>
          </ac:spMkLst>
        </pc:spChg>
        <pc:spChg chg="add del mod">
          <ac:chgData name="Chakraborty, Sounak" userId="f48078cb-8d21-4815-8356-e1d83ab785ca" providerId="ADAL" clId="{9168AD34-1366-4F7D-AD3C-EFFFEF88EAA8}" dt="2020-09-14T00:12:24.857" v="875" actId="478"/>
          <ac:spMkLst>
            <pc:docMk/>
            <pc:sldMk cId="3960576317" sldId="645"/>
            <ac:spMk id="6" creationId="{476FD334-9862-47A0-BBBE-5C3C49306796}"/>
          </ac:spMkLst>
        </pc:spChg>
        <pc:spChg chg="add del mod">
          <ac:chgData name="Chakraborty, Sounak" userId="f48078cb-8d21-4815-8356-e1d83ab785ca" providerId="ADAL" clId="{9168AD34-1366-4F7D-AD3C-EFFFEF88EAA8}" dt="2020-09-14T00:12:29.790" v="876" actId="478"/>
          <ac:spMkLst>
            <pc:docMk/>
            <pc:sldMk cId="3960576317" sldId="645"/>
            <ac:spMk id="7" creationId="{95387269-8E3D-4DD0-B088-F26370CDDDB2}"/>
          </ac:spMkLst>
        </pc:spChg>
        <pc:spChg chg="add del">
          <ac:chgData name="Chakraborty, Sounak" userId="f48078cb-8d21-4815-8356-e1d83ab785ca" providerId="ADAL" clId="{9168AD34-1366-4F7D-AD3C-EFFFEF88EAA8}" dt="2020-09-14T00:15:23.536" v="911" actId="478"/>
          <ac:spMkLst>
            <pc:docMk/>
            <pc:sldMk cId="3960576317" sldId="645"/>
            <ac:spMk id="8" creationId="{9B89BE13-414D-4C77-BC55-3772893249D7}"/>
          </ac:spMkLst>
        </pc:spChg>
        <pc:spChg chg="add del mod">
          <ac:chgData name="Chakraborty, Sounak" userId="f48078cb-8d21-4815-8356-e1d83ab785ca" providerId="ADAL" clId="{9168AD34-1366-4F7D-AD3C-EFFFEF88EAA8}" dt="2020-09-14T00:12:46.575" v="880" actId="478"/>
          <ac:spMkLst>
            <pc:docMk/>
            <pc:sldMk cId="3960576317" sldId="645"/>
            <ac:spMk id="9" creationId="{F3CD12D6-1945-4C1C-870E-AB40EA07CC3D}"/>
          </ac:spMkLst>
        </pc:spChg>
      </pc:sldChg>
      <pc:sldChg chg="modSp add mod">
        <pc:chgData name="Chakraborty, Sounak" userId="f48078cb-8d21-4815-8356-e1d83ab785ca" providerId="ADAL" clId="{9168AD34-1366-4F7D-AD3C-EFFFEF88EAA8}" dt="2020-09-14T10:00:54.528" v="1129" actId="2711"/>
        <pc:sldMkLst>
          <pc:docMk/>
          <pc:sldMk cId="1312434316" sldId="646"/>
        </pc:sldMkLst>
        <pc:spChg chg="mod">
          <ac:chgData name="Chakraborty, Sounak" userId="f48078cb-8d21-4815-8356-e1d83ab785ca" providerId="ADAL" clId="{9168AD34-1366-4F7D-AD3C-EFFFEF88EAA8}" dt="2020-09-14T10:00:54.528" v="1129" actId="2711"/>
          <ac:spMkLst>
            <pc:docMk/>
            <pc:sldMk cId="1312434316" sldId="646"/>
            <ac:spMk id="4" creationId="{00000000-0000-0000-0000-000000000000}"/>
          </ac:spMkLst>
        </pc:spChg>
      </pc:sldChg>
      <pc:sldChg chg="modSp new del mod">
        <pc:chgData name="Chakraborty, Sounak" userId="f48078cb-8d21-4815-8356-e1d83ab785ca" providerId="ADAL" clId="{9168AD34-1366-4F7D-AD3C-EFFFEF88EAA8}" dt="2020-09-14T00:08:24.246" v="832" actId="2696"/>
        <pc:sldMkLst>
          <pc:docMk/>
          <pc:sldMk cId="1006963988" sldId="647"/>
        </pc:sldMkLst>
        <pc:spChg chg="mod">
          <ac:chgData name="Chakraborty, Sounak" userId="f48078cb-8d21-4815-8356-e1d83ab785ca" providerId="ADAL" clId="{9168AD34-1366-4F7D-AD3C-EFFFEF88EAA8}" dt="2020-09-13T23:45:15.756" v="548" actId="14100"/>
          <ac:spMkLst>
            <pc:docMk/>
            <pc:sldMk cId="1006963988" sldId="647"/>
            <ac:spMk id="2" creationId="{D6ED5CDC-3535-4A3F-B5C3-1D30CAE6558B}"/>
          </ac:spMkLst>
        </pc:spChg>
        <pc:spChg chg="mod">
          <ac:chgData name="Chakraborty, Sounak" userId="f48078cb-8d21-4815-8356-e1d83ab785ca" providerId="ADAL" clId="{9168AD34-1366-4F7D-AD3C-EFFFEF88EAA8}" dt="2020-09-13T23:50:06.489" v="571" actId="5793"/>
          <ac:spMkLst>
            <pc:docMk/>
            <pc:sldMk cId="1006963988" sldId="647"/>
            <ac:spMk id="3" creationId="{5C94257B-FDE8-485D-859C-FB838FB8962C}"/>
          </ac:spMkLst>
        </pc:spChg>
      </pc:sldChg>
      <pc:sldChg chg="add">
        <pc:chgData name="Chakraborty, Sounak" userId="f48078cb-8d21-4815-8356-e1d83ab785ca" providerId="ADAL" clId="{9168AD34-1366-4F7D-AD3C-EFFFEF88EAA8}" dt="2020-09-14T00:08:29.351" v="834"/>
        <pc:sldMkLst>
          <pc:docMk/>
          <pc:sldMk cId="1255316474" sldId="647"/>
        </pc:sldMkLst>
      </pc:sldChg>
      <pc:sldChg chg="addSp delSp modSp add del mod setBg setClrOvrMap">
        <pc:chgData name="Chakraborty, Sounak" userId="f48078cb-8d21-4815-8356-e1d83ab785ca" providerId="ADAL" clId="{9168AD34-1366-4F7D-AD3C-EFFFEF88EAA8}" dt="2020-09-14T00:08:24.246" v="832" actId="2696"/>
        <pc:sldMkLst>
          <pc:docMk/>
          <pc:sldMk cId="1830103784" sldId="648"/>
        </pc:sldMkLst>
        <pc:spChg chg="mod">
          <ac:chgData name="Chakraborty, Sounak" userId="f48078cb-8d21-4815-8356-e1d83ab785ca" providerId="ADAL" clId="{9168AD34-1366-4F7D-AD3C-EFFFEF88EAA8}" dt="2020-09-13T23:51:15.507" v="576" actId="26606"/>
          <ac:spMkLst>
            <pc:docMk/>
            <pc:sldMk cId="1830103784" sldId="648"/>
            <ac:spMk id="2" creationId="{D6ED5CDC-3535-4A3F-B5C3-1D30CAE6558B}"/>
          </ac:spMkLst>
        </pc:spChg>
        <pc:spChg chg="del mod">
          <ac:chgData name="Chakraborty, Sounak" userId="f48078cb-8d21-4815-8356-e1d83ab785ca" providerId="ADAL" clId="{9168AD34-1366-4F7D-AD3C-EFFFEF88EAA8}" dt="2020-09-13T23:51:08.189" v="575"/>
          <ac:spMkLst>
            <pc:docMk/>
            <pc:sldMk cId="1830103784" sldId="648"/>
            <ac:spMk id="3" creationId="{5C94257B-FDE8-485D-859C-FB838FB8962C}"/>
          </ac:spMkLst>
        </pc:spChg>
        <pc:spChg chg="mod ord">
          <ac:chgData name="Chakraborty, Sounak" userId="f48078cb-8d21-4815-8356-e1d83ab785ca" providerId="ADAL" clId="{9168AD34-1366-4F7D-AD3C-EFFFEF88EAA8}" dt="2020-09-13T23:51:15.507" v="576" actId="26606"/>
          <ac:spMkLst>
            <pc:docMk/>
            <pc:sldMk cId="1830103784" sldId="648"/>
            <ac:spMk id="4" creationId="{C71DB6A7-E877-460A-83DB-60B256706FF0}"/>
          </ac:spMkLst>
        </pc:spChg>
        <pc:spChg chg="add mod">
          <ac:chgData name="Chakraborty, Sounak" userId="f48078cb-8d21-4815-8356-e1d83ab785ca" providerId="ADAL" clId="{9168AD34-1366-4F7D-AD3C-EFFFEF88EAA8}" dt="2020-09-13T23:52:11.866" v="584" actId="113"/>
          <ac:spMkLst>
            <pc:docMk/>
            <pc:sldMk cId="1830103784" sldId="648"/>
            <ac:spMk id="6" creationId="{36C4D294-089F-40BA-8DA8-C59CA43FADCF}"/>
          </ac:spMkLst>
        </pc:spChg>
        <pc:spChg chg="add">
          <ac:chgData name="Chakraborty, Sounak" userId="f48078cb-8d21-4815-8356-e1d83ab785ca" providerId="ADAL" clId="{9168AD34-1366-4F7D-AD3C-EFFFEF88EAA8}" dt="2020-09-13T23:51:15.507" v="576" actId="26606"/>
          <ac:spMkLst>
            <pc:docMk/>
            <pc:sldMk cId="1830103784" sldId="648"/>
            <ac:spMk id="11" creationId="{0EF8982E-02F0-4D24-85CB-98DEBCC3226A}"/>
          </ac:spMkLst>
        </pc:spChg>
        <pc:spChg chg="add">
          <ac:chgData name="Chakraborty, Sounak" userId="f48078cb-8d21-4815-8356-e1d83ab785ca" providerId="ADAL" clId="{9168AD34-1366-4F7D-AD3C-EFFFEF88EAA8}" dt="2020-09-13T23:51:15.507" v="576" actId="26606"/>
          <ac:spMkLst>
            <pc:docMk/>
            <pc:sldMk cId="1830103784" sldId="648"/>
            <ac:spMk id="13" creationId="{2CB72970-2D5B-4516-9F76-B1220A77B6AB}"/>
          </ac:spMkLst>
        </pc:spChg>
        <pc:graphicFrameChg chg="add mod ord modGraphic">
          <ac:chgData name="Chakraborty, Sounak" userId="f48078cb-8d21-4815-8356-e1d83ab785ca" providerId="ADAL" clId="{9168AD34-1366-4F7D-AD3C-EFFFEF88EAA8}" dt="2020-09-13T23:52:57.272" v="588" actId="14100"/>
          <ac:graphicFrameMkLst>
            <pc:docMk/>
            <pc:sldMk cId="1830103784" sldId="648"/>
            <ac:graphicFrameMk id="5" creationId="{789E609F-5EEB-4002-AD66-FDAAB719644F}"/>
          </ac:graphicFrameMkLst>
        </pc:graphicFrameChg>
      </pc:sldChg>
      <pc:sldChg chg="delSp modSp add mod setBg delDesignElem">
        <pc:chgData name="Chakraborty, Sounak" userId="f48078cb-8d21-4815-8356-e1d83ab785ca" providerId="ADAL" clId="{9168AD34-1366-4F7D-AD3C-EFFFEF88EAA8}" dt="2020-09-14T10:04:04.754" v="1145" actId="26606"/>
        <pc:sldMkLst>
          <pc:docMk/>
          <pc:sldMk cId="2744081654" sldId="648"/>
        </pc:sldMkLst>
        <pc:spChg chg="mod">
          <ac:chgData name="Chakraborty, Sounak" userId="f48078cb-8d21-4815-8356-e1d83ab785ca" providerId="ADAL" clId="{9168AD34-1366-4F7D-AD3C-EFFFEF88EAA8}" dt="2020-09-14T10:04:04.754" v="1145" actId="26606"/>
          <ac:spMkLst>
            <pc:docMk/>
            <pc:sldMk cId="2744081654" sldId="648"/>
            <ac:spMk id="2" creationId="{D6ED5CDC-3535-4A3F-B5C3-1D30CAE6558B}"/>
          </ac:spMkLst>
        </pc:spChg>
        <pc:spChg chg="mod">
          <ac:chgData name="Chakraborty, Sounak" userId="f48078cb-8d21-4815-8356-e1d83ab785ca" providerId="ADAL" clId="{9168AD34-1366-4F7D-AD3C-EFFFEF88EAA8}" dt="2020-09-14T10:04:04.754" v="1145" actId="26606"/>
          <ac:spMkLst>
            <pc:docMk/>
            <pc:sldMk cId="2744081654" sldId="648"/>
            <ac:spMk id="4" creationId="{C71DB6A7-E877-460A-83DB-60B256706FF0}"/>
          </ac:spMkLst>
        </pc:spChg>
        <pc:spChg chg="mod">
          <ac:chgData name="Chakraborty, Sounak" userId="f48078cb-8d21-4815-8356-e1d83ab785ca" providerId="ADAL" clId="{9168AD34-1366-4F7D-AD3C-EFFFEF88EAA8}" dt="2020-09-14T10:04:04.754" v="1145" actId="26606"/>
          <ac:spMkLst>
            <pc:docMk/>
            <pc:sldMk cId="2744081654" sldId="648"/>
            <ac:spMk id="6" creationId="{36C4D294-089F-40BA-8DA8-C59CA43FADCF}"/>
          </ac:spMkLst>
        </pc:spChg>
        <pc:spChg chg="del">
          <ac:chgData name="Chakraborty, Sounak" userId="f48078cb-8d21-4815-8356-e1d83ab785ca" providerId="ADAL" clId="{9168AD34-1366-4F7D-AD3C-EFFFEF88EAA8}" dt="2020-09-14T00:08:29.351" v="834"/>
          <ac:spMkLst>
            <pc:docMk/>
            <pc:sldMk cId="2744081654" sldId="648"/>
            <ac:spMk id="11" creationId="{0EF8982E-02F0-4D24-85CB-98DEBCC3226A}"/>
          </ac:spMkLst>
        </pc:spChg>
        <pc:spChg chg="del">
          <ac:chgData name="Chakraborty, Sounak" userId="f48078cb-8d21-4815-8356-e1d83ab785ca" providerId="ADAL" clId="{9168AD34-1366-4F7D-AD3C-EFFFEF88EAA8}" dt="2020-09-14T00:08:29.351" v="834"/>
          <ac:spMkLst>
            <pc:docMk/>
            <pc:sldMk cId="2744081654" sldId="648"/>
            <ac:spMk id="13" creationId="{2CB72970-2D5B-4516-9F76-B1220A77B6AB}"/>
          </ac:spMkLst>
        </pc:spChg>
        <pc:graphicFrameChg chg="mod modGraphic">
          <ac:chgData name="Chakraborty, Sounak" userId="f48078cb-8d21-4815-8356-e1d83ab785ca" providerId="ADAL" clId="{9168AD34-1366-4F7D-AD3C-EFFFEF88EAA8}" dt="2020-09-14T10:04:04.754" v="1145" actId="26606"/>
          <ac:graphicFrameMkLst>
            <pc:docMk/>
            <pc:sldMk cId="2744081654" sldId="648"/>
            <ac:graphicFrameMk id="5" creationId="{789E609F-5EEB-4002-AD66-FDAAB719644F}"/>
          </ac:graphicFrameMkLst>
        </pc:graphicFrameChg>
      </pc:sldChg>
      <pc:sldChg chg="add">
        <pc:chgData name="Chakraborty, Sounak" userId="f48078cb-8d21-4815-8356-e1d83ab785ca" providerId="ADAL" clId="{9168AD34-1366-4F7D-AD3C-EFFFEF88EAA8}" dt="2020-09-14T00:08:29.351" v="834"/>
        <pc:sldMkLst>
          <pc:docMk/>
          <pc:sldMk cId="394012687" sldId="649"/>
        </pc:sldMkLst>
      </pc:sldChg>
      <pc:sldChg chg="addSp modSp add del mod">
        <pc:chgData name="Chakraborty, Sounak" userId="f48078cb-8d21-4815-8356-e1d83ab785ca" providerId="ADAL" clId="{9168AD34-1366-4F7D-AD3C-EFFFEF88EAA8}" dt="2020-09-14T00:08:24.246" v="832" actId="2696"/>
        <pc:sldMkLst>
          <pc:docMk/>
          <pc:sldMk cId="563470919" sldId="649"/>
        </pc:sldMkLst>
        <pc:spChg chg="mod">
          <ac:chgData name="Chakraborty, Sounak" userId="f48078cb-8d21-4815-8356-e1d83ab785ca" providerId="ADAL" clId="{9168AD34-1366-4F7D-AD3C-EFFFEF88EAA8}" dt="2020-09-14T00:03:18.207" v="772" actId="1076"/>
          <ac:spMkLst>
            <pc:docMk/>
            <pc:sldMk cId="563470919" sldId="649"/>
            <ac:spMk id="3" creationId="{5C94257B-FDE8-485D-859C-FB838FB8962C}"/>
          </ac:spMkLst>
        </pc:spChg>
        <pc:spChg chg="add mod">
          <ac:chgData name="Chakraborty, Sounak" userId="f48078cb-8d21-4815-8356-e1d83ab785ca" providerId="ADAL" clId="{9168AD34-1366-4F7D-AD3C-EFFFEF88EAA8}" dt="2020-09-14T00:07:15.881" v="831" actId="2711"/>
          <ac:spMkLst>
            <pc:docMk/>
            <pc:sldMk cId="563470919" sldId="649"/>
            <ac:spMk id="6" creationId="{BCD59FCE-8290-4CDD-AA20-CCC7773B4C50}"/>
          </ac:spMkLst>
        </pc:spChg>
        <pc:graphicFrameChg chg="add mod modGraphic">
          <ac:chgData name="Chakraborty, Sounak" userId="f48078cb-8d21-4815-8356-e1d83ab785ca" providerId="ADAL" clId="{9168AD34-1366-4F7D-AD3C-EFFFEF88EAA8}" dt="2020-09-14T00:04:19.143" v="778" actId="14100"/>
          <ac:graphicFrameMkLst>
            <pc:docMk/>
            <pc:sldMk cId="563470919" sldId="649"/>
            <ac:graphicFrameMk id="5" creationId="{A59651FA-23AD-44C4-9221-4D3AD2A6FBCE}"/>
          </ac:graphicFrameMkLst>
        </pc:graphicFrameChg>
      </pc:sldChg>
      <pc:sldChg chg="addSp delSp modSp add mod">
        <pc:chgData name="Chakraborty, Sounak" userId="f48078cb-8d21-4815-8356-e1d83ab785ca" providerId="ADAL" clId="{9168AD34-1366-4F7D-AD3C-EFFFEF88EAA8}" dt="2020-09-14T00:19:01.447" v="986" actId="27636"/>
        <pc:sldMkLst>
          <pc:docMk/>
          <pc:sldMk cId="3222876716" sldId="650"/>
        </pc:sldMkLst>
        <pc:spChg chg="mod">
          <ac:chgData name="Chakraborty, Sounak" userId="f48078cb-8d21-4815-8356-e1d83ab785ca" providerId="ADAL" clId="{9168AD34-1366-4F7D-AD3C-EFFFEF88EAA8}" dt="2020-09-14T00:18:09.836" v="977" actId="1076"/>
          <ac:spMkLst>
            <pc:docMk/>
            <pc:sldMk cId="3222876716" sldId="650"/>
            <ac:spMk id="2" creationId="{58F920B1-FEE5-4C58-A249-79433E52EAF4}"/>
          </ac:spMkLst>
        </pc:spChg>
        <pc:spChg chg="add del mod">
          <ac:chgData name="Chakraborty, Sounak" userId="f48078cb-8d21-4815-8356-e1d83ab785ca" providerId="ADAL" clId="{9168AD34-1366-4F7D-AD3C-EFFFEF88EAA8}" dt="2020-09-14T00:19:01.447" v="986" actId="27636"/>
          <ac:spMkLst>
            <pc:docMk/>
            <pc:sldMk cId="3222876716" sldId="650"/>
            <ac:spMk id="3" creationId="{BEF259C4-5904-4D6D-A23E-ABE2001F626F}"/>
          </ac:spMkLst>
        </pc:spChg>
        <pc:spChg chg="add del mod">
          <ac:chgData name="Chakraborty, Sounak" userId="f48078cb-8d21-4815-8356-e1d83ab785ca" providerId="ADAL" clId="{9168AD34-1366-4F7D-AD3C-EFFFEF88EAA8}" dt="2020-09-14T00:16:24.212" v="917"/>
          <ac:spMkLst>
            <pc:docMk/>
            <pc:sldMk cId="3222876716" sldId="650"/>
            <ac:spMk id="5" creationId="{E83F7ED1-CA0B-476C-B984-E898947DFE65}"/>
          </ac:spMkLst>
        </pc:spChg>
        <pc:spChg chg="add del">
          <ac:chgData name="Chakraborty, Sounak" userId="f48078cb-8d21-4815-8356-e1d83ab785ca" providerId="ADAL" clId="{9168AD34-1366-4F7D-AD3C-EFFFEF88EAA8}" dt="2020-09-14T00:17:25.180" v="940"/>
          <ac:spMkLst>
            <pc:docMk/>
            <pc:sldMk cId="3222876716" sldId="650"/>
            <ac:spMk id="6" creationId="{9DD83704-9BC6-4333-A362-86F1BF8BEFB1}"/>
          </ac:spMkLst>
        </pc:spChg>
      </pc:sldChg>
      <pc:sldChg chg="addSp delSp modSp add mod">
        <pc:chgData name="Chakraborty, Sounak" userId="f48078cb-8d21-4815-8356-e1d83ab785ca" providerId="ADAL" clId="{9168AD34-1366-4F7D-AD3C-EFFFEF88EAA8}" dt="2020-09-14T00:24:16.260" v="1112" actId="27636"/>
        <pc:sldMkLst>
          <pc:docMk/>
          <pc:sldMk cId="3490100258" sldId="651"/>
        </pc:sldMkLst>
        <pc:spChg chg="mod">
          <ac:chgData name="Chakraborty, Sounak" userId="f48078cb-8d21-4815-8356-e1d83ab785ca" providerId="ADAL" clId="{9168AD34-1366-4F7D-AD3C-EFFFEF88EAA8}" dt="2020-09-14T00:20:34.976" v="990" actId="1076"/>
          <ac:spMkLst>
            <pc:docMk/>
            <pc:sldMk cId="3490100258" sldId="651"/>
            <ac:spMk id="2" creationId="{58F920B1-FEE5-4C58-A249-79433E52EAF4}"/>
          </ac:spMkLst>
        </pc:spChg>
        <pc:spChg chg="add del mod">
          <ac:chgData name="Chakraborty, Sounak" userId="f48078cb-8d21-4815-8356-e1d83ab785ca" providerId="ADAL" clId="{9168AD34-1366-4F7D-AD3C-EFFFEF88EAA8}" dt="2020-09-14T00:24:16.260" v="1112" actId="27636"/>
          <ac:spMkLst>
            <pc:docMk/>
            <pc:sldMk cId="3490100258" sldId="651"/>
            <ac:spMk id="3" creationId="{BEF259C4-5904-4D6D-A23E-ABE2001F626F}"/>
          </ac:spMkLst>
        </pc:spChg>
        <pc:spChg chg="add del">
          <ac:chgData name="Chakraborty, Sounak" userId="f48078cb-8d21-4815-8356-e1d83ab785ca" providerId="ADAL" clId="{9168AD34-1366-4F7D-AD3C-EFFFEF88EAA8}" dt="2020-09-14T00:22:58.211" v="1095" actId="478"/>
          <ac:spMkLst>
            <pc:docMk/>
            <pc:sldMk cId="3490100258" sldId="651"/>
            <ac:spMk id="5" creationId="{5306F35A-953B-4395-B41B-325F68E73AE5}"/>
          </ac:spMkLst>
        </pc:spChg>
        <pc:spChg chg="add del mod">
          <ac:chgData name="Chakraborty, Sounak" userId="f48078cb-8d21-4815-8356-e1d83ab785ca" providerId="ADAL" clId="{9168AD34-1366-4F7D-AD3C-EFFFEF88EAA8}" dt="2020-09-14T00:22:55.780" v="1094" actId="478"/>
          <ac:spMkLst>
            <pc:docMk/>
            <pc:sldMk cId="3490100258" sldId="651"/>
            <ac:spMk id="6" creationId="{B7EA8CCC-435A-4693-AB37-1EC50F7A8BF0}"/>
          </ac:spMkLst>
        </pc:spChg>
        <pc:spChg chg="add del mod">
          <ac:chgData name="Chakraborty, Sounak" userId="f48078cb-8d21-4815-8356-e1d83ab785ca" providerId="ADAL" clId="{9168AD34-1366-4F7D-AD3C-EFFFEF88EAA8}" dt="2020-09-14T00:22:52.603" v="1093" actId="478"/>
          <ac:spMkLst>
            <pc:docMk/>
            <pc:sldMk cId="3490100258" sldId="651"/>
            <ac:spMk id="7" creationId="{5B77C344-7679-488B-9DAF-0370DAF9D71B}"/>
          </ac:spMkLst>
        </pc:spChg>
        <pc:spChg chg="add del mod">
          <ac:chgData name="Chakraborty, Sounak" userId="f48078cb-8d21-4815-8356-e1d83ab785ca" providerId="ADAL" clId="{9168AD34-1366-4F7D-AD3C-EFFFEF88EAA8}" dt="2020-09-14T00:22:47.689" v="1092" actId="478"/>
          <ac:spMkLst>
            <pc:docMk/>
            <pc:sldMk cId="3490100258" sldId="651"/>
            <ac:spMk id="8" creationId="{5A6723C1-A555-4183-B338-583535C7DC83}"/>
          </ac:spMkLst>
        </pc:spChg>
        <pc:spChg chg="add del mod">
          <ac:chgData name="Chakraborty, Sounak" userId="f48078cb-8d21-4815-8356-e1d83ab785ca" providerId="ADAL" clId="{9168AD34-1366-4F7D-AD3C-EFFFEF88EAA8}" dt="2020-09-14T00:22:28.806" v="1089" actId="478"/>
          <ac:spMkLst>
            <pc:docMk/>
            <pc:sldMk cId="3490100258" sldId="651"/>
            <ac:spMk id="9" creationId="{D8CF5BED-5A64-42D0-B909-637F88DEB08B}"/>
          </ac:spMkLst>
        </pc:spChg>
        <pc:spChg chg="add del mod">
          <ac:chgData name="Chakraborty, Sounak" userId="f48078cb-8d21-4815-8356-e1d83ab785ca" providerId="ADAL" clId="{9168AD34-1366-4F7D-AD3C-EFFFEF88EAA8}" dt="2020-09-14T00:22:36.306" v="1091" actId="478"/>
          <ac:spMkLst>
            <pc:docMk/>
            <pc:sldMk cId="3490100258" sldId="651"/>
            <ac:spMk id="10" creationId="{17453E34-7491-4282-A2E3-4A221759E813}"/>
          </ac:spMkLst>
        </pc:spChg>
      </pc:sldChg>
      <pc:sldChg chg="modSp new mod">
        <pc:chgData name="Chakraborty, Sounak" userId="f48078cb-8d21-4815-8356-e1d83ab785ca" providerId="ADAL" clId="{9168AD34-1366-4F7D-AD3C-EFFFEF88EAA8}" dt="2020-09-14T10:08:41.371" v="1340" actId="20577"/>
        <pc:sldMkLst>
          <pc:docMk/>
          <pc:sldMk cId="2359328695" sldId="652"/>
        </pc:sldMkLst>
        <pc:spChg chg="mod">
          <ac:chgData name="Chakraborty, Sounak" userId="f48078cb-8d21-4815-8356-e1d83ab785ca" providerId="ADAL" clId="{9168AD34-1366-4F7D-AD3C-EFFFEF88EAA8}" dt="2020-09-14T10:04:44.426" v="1153" actId="20577"/>
          <ac:spMkLst>
            <pc:docMk/>
            <pc:sldMk cId="2359328695" sldId="652"/>
            <ac:spMk id="2" creationId="{37D2A000-E9E1-4B31-B35F-1D0E6E9F578A}"/>
          </ac:spMkLst>
        </pc:spChg>
        <pc:spChg chg="mod">
          <ac:chgData name="Chakraborty, Sounak" userId="f48078cb-8d21-4815-8356-e1d83ab785ca" providerId="ADAL" clId="{9168AD34-1366-4F7D-AD3C-EFFFEF88EAA8}" dt="2020-09-14T10:08:41.371" v="1340" actId="20577"/>
          <ac:spMkLst>
            <pc:docMk/>
            <pc:sldMk cId="2359328695" sldId="652"/>
            <ac:spMk id="3" creationId="{5D8B46B0-0ECD-4815-AD3F-A758C82AD1E1}"/>
          </ac:spMkLst>
        </pc:spChg>
      </pc:sldChg>
      <pc:sldChg chg="modSp new mod">
        <pc:chgData name="Chakraborty, Sounak" userId="f48078cb-8d21-4815-8356-e1d83ab785ca" providerId="ADAL" clId="{9168AD34-1366-4F7D-AD3C-EFFFEF88EAA8}" dt="2020-09-14T10:26:42.971" v="1507"/>
        <pc:sldMkLst>
          <pc:docMk/>
          <pc:sldMk cId="1586260576" sldId="653"/>
        </pc:sldMkLst>
        <pc:spChg chg="mod">
          <ac:chgData name="Chakraborty, Sounak" userId="f48078cb-8d21-4815-8356-e1d83ab785ca" providerId="ADAL" clId="{9168AD34-1366-4F7D-AD3C-EFFFEF88EAA8}" dt="2020-09-14T10:13:35.684" v="1400" actId="1076"/>
          <ac:spMkLst>
            <pc:docMk/>
            <pc:sldMk cId="1586260576" sldId="653"/>
            <ac:spMk id="2" creationId="{E2414690-9E92-4B54-9597-C3DE9D913871}"/>
          </ac:spMkLst>
        </pc:spChg>
        <pc:spChg chg="mod">
          <ac:chgData name="Chakraborty, Sounak" userId="f48078cb-8d21-4815-8356-e1d83ab785ca" providerId="ADAL" clId="{9168AD34-1366-4F7D-AD3C-EFFFEF88EAA8}" dt="2020-09-14T10:26:42.971" v="1507"/>
          <ac:spMkLst>
            <pc:docMk/>
            <pc:sldMk cId="1586260576" sldId="653"/>
            <ac:spMk id="3" creationId="{D54F247A-F3D7-4ED2-B4D5-3E22F8C90DB5}"/>
          </ac:spMkLst>
        </pc:spChg>
      </pc:sldChg>
    </pc:docChg>
  </pc:docChgLst>
  <pc:docChgLst>
    <pc:chgData name="Chakraborty, Sounak" userId="f48078cb-8d21-4815-8356-e1d83ab785ca" providerId="ADAL" clId="{2C548938-78E2-A349-82C4-97B93249F0D5}"/>
    <pc:docChg chg="undo custSel addSld modSld">
      <pc:chgData name="Chakraborty, Sounak" userId="f48078cb-8d21-4815-8356-e1d83ab785ca" providerId="ADAL" clId="{2C548938-78E2-A349-82C4-97B93249F0D5}" dt="2020-09-13T17:25:26.922" v="608" actId="27636"/>
      <pc:docMkLst>
        <pc:docMk/>
      </pc:docMkLst>
      <pc:sldChg chg="modSp mod">
        <pc:chgData name="Chakraborty, Sounak" userId="f48078cb-8d21-4815-8356-e1d83ab785ca" providerId="ADAL" clId="{2C548938-78E2-A349-82C4-97B93249F0D5}" dt="2020-09-13T16:13:54.084" v="162" actId="20577"/>
        <pc:sldMkLst>
          <pc:docMk/>
          <pc:sldMk cId="0" sldId="270"/>
        </pc:sldMkLst>
        <pc:spChg chg="mod">
          <ac:chgData name="Chakraborty, Sounak" userId="f48078cb-8d21-4815-8356-e1d83ab785ca" providerId="ADAL" clId="{2C548938-78E2-A349-82C4-97B93249F0D5}" dt="2020-09-13T16:13:54.084" v="162" actId="20577"/>
          <ac:spMkLst>
            <pc:docMk/>
            <pc:sldMk cId="0" sldId="270"/>
            <ac:spMk id="4" creationId="{00000000-0000-0000-0000-000000000000}"/>
          </ac:spMkLst>
        </pc:spChg>
      </pc:sldChg>
      <pc:sldChg chg="modSp mod">
        <pc:chgData name="Chakraborty, Sounak" userId="f48078cb-8d21-4815-8356-e1d83ab785ca" providerId="ADAL" clId="{2C548938-78E2-A349-82C4-97B93249F0D5}" dt="2020-09-13T16:17:31.560" v="172" actId="20577"/>
        <pc:sldMkLst>
          <pc:docMk/>
          <pc:sldMk cId="0" sldId="271"/>
        </pc:sldMkLst>
        <pc:spChg chg="mod">
          <ac:chgData name="Chakraborty, Sounak" userId="f48078cb-8d21-4815-8356-e1d83ab785ca" providerId="ADAL" clId="{2C548938-78E2-A349-82C4-97B93249F0D5}" dt="2020-09-13T16:17:31.560" v="172" actId="20577"/>
          <ac:spMkLst>
            <pc:docMk/>
            <pc:sldMk cId="0" sldId="271"/>
            <ac:spMk id="4" creationId="{00000000-0000-0000-0000-000000000000}"/>
          </ac:spMkLst>
        </pc:spChg>
      </pc:sldChg>
      <pc:sldChg chg="modSp mod">
        <pc:chgData name="Chakraborty, Sounak" userId="f48078cb-8d21-4815-8356-e1d83ab785ca" providerId="ADAL" clId="{2C548938-78E2-A349-82C4-97B93249F0D5}" dt="2020-09-13T16:29:19.302" v="232" actId="20577"/>
        <pc:sldMkLst>
          <pc:docMk/>
          <pc:sldMk cId="0" sldId="272"/>
        </pc:sldMkLst>
        <pc:spChg chg="mod">
          <ac:chgData name="Chakraborty, Sounak" userId="f48078cb-8d21-4815-8356-e1d83ab785ca" providerId="ADAL" clId="{2C548938-78E2-A349-82C4-97B93249F0D5}" dt="2020-09-13T16:29:19.302" v="232" actId="20577"/>
          <ac:spMkLst>
            <pc:docMk/>
            <pc:sldMk cId="0" sldId="272"/>
            <ac:spMk id="4" creationId="{00000000-0000-0000-0000-000000000000}"/>
          </ac:spMkLst>
        </pc:spChg>
      </pc:sldChg>
      <pc:sldChg chg="modSp mod">
        <pc:chgData name="Chakraborty, Sounak" userId="f48078cb-8d21-4815-8356-e1d83ab785ca" providerId="ADAL" clId="{2C548938-78E2-A349-82C4-97B93249F0D5}" dt="2020-09-13T16:41:09.847" v="346" actId="20577"/>
        <pc:sldMkLst>
          <pc:docMk/>
          <pc:sldMk cId="0" sldId="274"/>
        </pc:sldMkLst>
        <pc:spChg chg="mod">
          <ac:chgData name="Chakraborty, Sounak" userId="f48078cb-8d21-4815-8356-e1d83ab785ca" providerId="ADAL" clId="{2C548938-78E2-A349-82C4-97B93249F0D5}" dt="2020-09-13T16:37:01.534" v="266" actId="20577"/>
          <ac:spMkLst>
            <pc:docMk/>
            <pc:sldMk cId="0" sldId="274"/>
            <ac:spMk id="2" creationId="{00000000-0000-0000-0000-000000000000}"/>
          </ac:spMkLst>
        </pc:spChg>
        <pc:spChg chg="mod">
          <ac:chgData name="Chakraborty, Sounak" userId="f48078cb-8d21-4815-8356-e1d83ab785ca" providerId="ADAL" clId="{2C548938-78E2-A349-82C4-97B93249F0D5}" dt="2020-09-13T16:41:09.847" v="346" actId="20577"/>
          <ac:spMkLst>
            <pc:docMk/>
            <pc:sldMk cId="0" sldId="274"/>
            <ac:spMk id="4" creationId="{00000000-0000-0000-0000-000000000000}"/>
          </ac:spMkLst>
        </pc:spChg>
      </pc:sldChg>
      <pc:sldChg chg="modSp mod">
        <pc:chgData name="Chakraborty, Sounak" userId="f48078cb-8d21-4815-8356-e1d83ab785ca" providerId="ADAL" clId="{2C548938-78E2-A349-82C4-97B93249F0D5}" dt="2020-09-13T16:43:16.207" v="387" actId="20577"/>
        <pc:sldMkLst>
          <pc:docMk/>
          <pc:sldMk cId="0" sldId="275"/>
        </pc:sldMkLst>
        <pc:spChg chg="mod">
          <ac:chgData name="Chakraborty, Sounak" userId="f48078cb-8d21-4815-8356-e1d83ab785ca" providerId="ADAL" clId="{2C548938-78E2-A349-82C4-97B93249F0D5}" dt="2020-09-13T16:43:16.207" v="387" actId="20577"/>
          <ac:spMkLst>
            <pc:docMk/>
            <pc:sldMk cId="0" sldId="275"/>
            <ac:spMk id="4" creationId="{00000000-0000-0000-0000-000000000000}"/>
          </ac:spMkLst>
        </pc:spChg>
      </pc:sldChg>
      <pc:sldChg chg="modSp mod">
        <pc:chgData name="Chakraborty, Sounak" userId="f48078cb-8d21-4815-8356-e1d83ab785ca" providerId="ADAL" clId="{2C548938-78E2-A349-82C4-97B93249F0D5}" dt="2020-09-13T16:53:43.960" v="485" actId="20577"/>
        <pc:sldMkLst>
          <pc:docMk/>
          <pc:sldMk cId="0" sldId="276"/>
        </pc:sldMkLst>
        <pc:spChg chg="mod">
          <ac:chgData name="Chakraborty, Sounak" userId="f48078cb-8d21-4815-8356-e1d83ab785ca" providerId="ADAL" clId="{2C548938-78E2-A349-82C4-97B93249F0D5}" dt="2020-09-13T16:49:31.059" v="434" actId="14100"/>
          <ac:spMkLst>
            <pc:docMk/>
            <pc:sldMk cId="0" sldId="276"/>
            <ac:spMk id="2" creationId="{00000000-0000-0000-0000-000000000000}"/>
          </ac:spMkLst>
        </pc:spChg>
        <pc:spChg chg="mod">
          <ac:chgData name="Chakraborty, Sounak" userId="f48078cb-8d21-4815-8356-e1d83ab785ca" providerId="ADAL" clId="{2C548938-78E2-A349-82C4-97B93249F0D5}" dt="2020-09-13T16:53:43.960" v="485" actId="20577"/>
          <ac:spMkLst>
            <pc:docMk/>
            <pc:sldMk cId="0" sldId="276"/>
            <ac:spMk id="4" creationId="{00000000-0000-0000-0000-000000000000}"/>
          </ac:spMkLst>
        </pc:spChg>
      </pc:sldChg>
      <pc:sldChg chg="modSp mod">
        <pc:chgData name="Chakraborty, Sounak" userId="f48078cb-8d21-4815-8356-e1d83ab785ca" providerId="ADAL" clId="{2C548938-78E2-A349-82C4-97B93249F0D5}" dt="2020-09-13T17:10:21.345" v="495"/>
        <pc:sldMkLst>
          <pc:docMk/>
          <pc:sldMk cId="0" sldId="277"/>
        </pc:sldMkLst>
        <pc:spChg chg="mod">
          <ac:chgData name="Chakraborty, Sounak" userId="f48078cb-8d21-4815-8356-e1d83ab785ca" providerId="ADAL" clId="{2C548938-78E2-A349-82C4-97B93249F0D5}" dt="2020-09-13T17:10:21.345" v="495"/>
          <ac:spMkLst>
            <pc:docMk/>
            <pc:sldMk cId="0" sldId="277"/>
            <ac:spMk id="4" creationId="{00000000-0000-0000-0000-000000000000}"/>
          </ac:spMkLst>
        </pc:spChg>
      </pc:sldChg>
      <pc:sldChg chg="modSp mod">
        <pc:chgData name="Chakraborty, Sounak" userId="f48078cb-8d21-4815-8356-e1d83ab785ca" providerId="ADAL" clId="{2C548938-78E2-A349-82C4-97B93249F0D5}" dt="2020-09-13T17:11:23.213" v="503" actId="14100"/>
        <pc:sldMkLst>
          <pc:docMk/>
          <pc:sldMk cId="0" sldId="278"/>
        </pc:sldMkLst>
        <pc:spChg chg="mod">
          <ac:chgData name="Chakraborty, Sounak" userId="f48078cb-8d21-4815-8356-e1d83ab785ca" providerId="ADAL" clId="{2C548938-78E2-A349-82C4-97B93249F0D5}" dt="2020-09-13T17:11:07.654" v="498" actId="1076"/>
          <ac:spMkLst>
            <pc:docMk/>
            <pc:sldMk cId="0" sldId="278"/>
            <ac:spMk id="2" creationId="{00000000-0000-0000-0000-000000000000}"/>
          </ac:spMkLst>
        </pc:spChg>
        <pc:spChg chg="mod">
          <ac:chgData name="Chakraborty, Sounak" userId="f48078cb-8d21-4815-8356-e1d83ab785ca" providerId="ADAL" clId="{2C548938-78E2-A349-82C4-97B93249F0D5}" dt="2020-09-13T17:11:23.213" v="503" actId="14100"/>
          <ac:spMkLst>
            <pc:docMk/>
            <pc:sldMk cId="0" sldId="278"/>
            <ac:spMk id="4" creationId="{00000000-0000-0000-0000-000000000000}"/>
          </ac:spMkLst>
        </pc:spChg>
      </pc:sldChg>
      <pc:sldChg chg="modSp mod">
        <pc:chgData name="Chakraborty, Sounak" userId="f48078cb-8d21-4815-8356-e1d83ab785ca" providerId="ADAL" clId="{2C548938-78E2-A349-82C4-97B93249F0D5}" dt="2020-09-13T17:11:38.265" v="504" actId="1076"/>
        <pc:sldMkLst>
          <pc:docMk/>
          <pc:sldMk cId="0" sldId="279"/>
        </pc:sldMkLst>
        <pc:spChg chg="mod">
          <ac:chgData name="Chakraborty, Sounak" userId="f48078cb-8d21-4815-8356-e1d83ab785ca" providerId="ADAL" clId="{2C548938-78E2-A349-82C4-97B93249F0D5}" dt="2020-09-13T17:11:38.265" v="504" actId="1076"/>
          <ac:spMkLst>
            <pc:docMk/>
            <pc:sldMk cId="0" sldId="279"/>
            <ac:spMk id="4" creationId="{00000000-0000-0000-0000-000000000000}"/>
          </ac:spMkLst>
        </pc:spChg>
      </pc:sldChg>
      <pc:sldChg chg="modSp mod">
        <pc:chgData name="Chakraborty, Sounak" userId="f48078cb-8d21-4815-8356-e1d83ab785ca" providerId="ADAL" clId="{2C548938-78E2-A349-82C4-97B93249F0D5}" dt="2020-09-13T17:12:48.125" v="512" actId="27636"/>
        <pc:sldMkLst>
          <pc:docMk/>
          <pc:sldMk cId="0" sldId="280"/>
        </pc:sldMkLst>
        <pc:spChg chg="mod">
          <ac:chgData name="Chakraborty, Sounak" userId="f48078cb-8d21-4815-8356-e1d83ab785ca" providerId="ADAL" clId="{2C548938-78E2-A349-82C4-97B93249F0D5}" dt="2020-09-13T17:12:33.773" v="506" actId="14100"/>
          <ac:spMkLst>
            <pc:docMk/>
            <pc:sldMk cId="0" sldId="280"/>
            <ac:spMk id="2" creationId="{00000000-0000-0000-0000-000000000000}"/>
          </ac:spMkLst>
        </pc:spChg>
        <pc:spChg chg="mod">
          <ac:chgData name="Chakraborty, Sounak" userId="f48078cb-8d21-4815-8356-e1d83ab785ca" providerId="ADAL" clId="{2C548938-78E2-A349-82C4-97B93249F0D5}" dt="2020-09-13T17:12:48.125" v="512" actId="27636"/>
          <ac:spMkLst>
            <pc:docMk/>
            <pc:sldMk cId="0" sldId="280"/>
            <ac:spMk id="4" creationId="{00000000-0000-0000-0000-000000000000}"/>
          </ac:spMkLst>
        </pc:spChg>
      </pc:sldChg>
      <pc:sldChg chg="modSp mod">
        <pc:chgData name="Chakraborty, Sounak" userId="f48078cb-8d21-4815-8356-e1d83ab785ca" providerId="ADAL" clId="{2C548938-78E2-A349-82C4-97B93249F0D5}" dt="2020-09-13T17:17:01.826" v="537" actId="27636"/>
        <pc:sldMkLst>
          <pc:docMk/>
          <pc:sldMk cId="0" sldId="281"/>
        </pc:sldMkLst>
        <pc:spChg chg="mod">
          <ac:chgData name="Chakraborty, Sounak" userId="f48078cb-8d21-4815-8356-e1d83ab785ca" providerId="ADAL" clId="{2C548938-78E2-A349-82C4-97B93249F0D5}" dt="2020-09-13T17:16:54.122" v="533" actId="1076"/>
          <ac:spMkLst>
            <pc:docMk/>
            <pc:sldMk cId="0" sldId="281"/>
            <ac:spMk id="2" creationId="{00000000-0000-0000-0000-000000000000}"/>
          </ac:spMkLst>
        </pc:spChg>
        <pc:spChg chg="mod">
          <ac:chgData name="Chakraborty, Sounak" userId="f48078cb-8d21-4815-8356-e1d83ab785ca" providerId="ADAL" clId="{2C548938-78E2-A349-82C4-97B93249F0D5}" dt="2020-09-13T17:17:01.826" v="537" actId="27636"/>
          <ac:spMkLst>
            <pc:docMk/>
            <pc:sldMk cId="0" sldId="281"/>
            <ac:spMk id="4" creationId="{00000000-0000-0000-0000-000000000000}"/>
          </ac:spMkLst>
        </pc:spChg>
      </pc:sldChg>
      <pc:sldChg chg="modSp mod">
        <pc:chgData name="Chakraborty, Sounak" userId="f48078cb-8d21-4815-8356-e1d83ab785ca" providerId="ADAL" clId="{2C548938-78E2-A349-82C4-97B93249F0D5}" dt="2020-09-13T17:17:40.105" v="539" actId="27636"/>
        <pc:sldMkLst>
          <pc:docMk/>
          <pc:sldMk cId="0" sldId="282"/>
        </pc:sldMkLst>
        <pc:spChg chg="mod">
          <ac:chgData name="Chakraborty, Sounak" userId="f48078cb-8d21-4815-8356-e1d83ab785ca" providerId="ADAL" clId="{2C548938-78E2-A349-82C4-97B93249F0D5}" dt="2020-09-13T17:17:40.105" v="539" actId="27636"/>
          <ac:spMkLst>
            <pc:docMk/>
            <pc:sldMk cId="0" sldId="282"/>
            <ac:spMk id="4" creationId="{00000000-0000-0000-0000-000000000000}"/>
          </ac:spMkLst>
        </pc:spChg>
      </pc:sldChg>
      <pc:sldChg chg="modSp mod">
        <pc:chgData name="Chakraborty, Sounak" userId="f48078cb-8d21-4815-8356-e1d83ab785ca" providerId="ADAL" clId="{2C548938-78E2-A349-82C4-97B93249F0D5}" dt="2020-09-13T17:23:10.843" v="586" actId="14100"/>
        <pc:sldMkLst>
          <pc:docMk/>
          <pc:sldMk cId="0" sldId="283"/>
        </pc:sldMkLst>
        <pc:spChg chg="mod">
          <ac:chgData name="Chakraborty, Sounak" userId="f48078cb-8d21-4815-8356-e1d83ab785ca" providerId="ADAL" clId="{2C548938-78E2-A349-82C4-97B93249F0D5}" dt="2020-09-13T17:23:01.190" v="581" actId="1076"/>
          <ac:spMkLst>
            <pc:docMk/>
            <pc:sldMk cId="0" sldId="283"/>
            <ac:spMk id="2" creationId="{00000000-0000-0000-0000-000000000000}"/>
          </ac:spMkLst>
        </pc:spChg>
        <pc:spChg chg="mod">
          <ac:chgData name="Chakraborty, Sounak" userId="f48078cb-8d21-4815-8356-e1d83ab785ca" providerId="ADAL" clId="{2C548938-78E2-A349-82C4-97B93249F0D5}" dt="2020-09-13T17:23:10.843" v="586" actId="14100"/>
          <ac:spMkLst>
            <pc:docMk/>
            <pc:sldMk cId="0" sldId="283"/>
            <ac:spMk id="4" creationId="{00000000-0000-0000-0000-000000000000}"/>
          </ac:spMkLst>
        </pc:spChg>
      </pc:sldChg>
      <pc:sldChg chg="modSp mod">
        <pc:chgData name="Chakraborty, Sounak" userId="f48078cb-8d21-4815-8356-e1d83ab785ca" providerId="ADAL" clId="{2C548938-78E2-A349-82C4-97B93249F0D5}" dt="2020-09-13T17:23:46.339" v="601" actId="27636"/>
        <pc:sldMkLst>
          <pc:docMk/>
          <pc:sldMk cId="0" sldId="284"/>
        </pc:sldMkLst>
        <pc:spChg chg="mod">
          <ac:chgData name="Chakraborty, Sounak" userId="f48078cb-8d21-4815-8356-e1d83ab785ca" providerId="ADAL" clId="{2C548938-78E2-A349-82C4-97B93249F0D5}" dt="2020-09-13T17:23:30.294" v="588" actId="14100"/>
          <ac:spMkLst>
            <pc:docMk/>
            <pc:sldMk cId="0" sldId="284"/>
            <ac:spMk id="2" creationId="{00000000-0000-0000-0000-000000000000}"/>
          </ac:spMkLst>
        </pc:spChg>
        <pc:spChg chg="mod">
          <ac:chgData name="Chakraborty, Sounak" userId="f48078cb-8d21-4815-8356-e1d83ab785ca" providerId="ADAL" clId="{2C548938-78E2-A349-82C4-97B93249F0D5}" dt="2020-09-13T17:23:46.339" v="601" actId="27636"/>
          <ac:spMkLst>
            <pc:docMk/>
            <pc:sldMk cId="0" sldId="284"/>
            <ac:spMk id="4" creationId="{00000000-0000-0000-0000-000000000000}"/>
          </ac:spMkLst>
        </pc:spChg>
      </pc:sldChg>
      <pc:sldChg chg="modSp mod">
        <pc:chgData name="Chakraborty, Sounak" userId="f48078cb-8d21-4815-8356-e1d83ab785ca" providerId="ADAL" clId="{2C548938-78E2-A349-82C4-97B93249F0D5}" dt="2020-09-13T17:24:54.997" v="605" actId="14100"/>
        <pc:sldMkLst>
          <pc:docMk/>
          <pc:sldMk cId="0" sldId="285"/>
        </pc:sldMkLst>
        <pc:spChg chg="mod">
          <ac:chgData name="Chakraborty, Sounak" userId="f48078cb-8d21-4815-8356-e1d83ab785ca" providerId="ADAL" clId="{2C548938-78E2-A349-82C4-97B93249F0D5}" dt="2020-09-13T17:24:49.236" v="603" actId="14100"/>
          <ac:spMkLst>
            <pc:docMk/>
            <pc:sldMk cId="0" sldId="285"/>
            <ac:spMk id="2" creationId="{00000000-0000-0000-0000-000000000000}"/>
          </ac:spMkLst>
        </pc:spChg>
        <pc:spChg chg="mod">
          <ac:chgData name="Chakraborty, Sounak" userId="f48078cb-8d21-4815-8356-e1d83ab785ca" providerId="ADAL" clId="{2C548938-78E2-A349-82C4-97B93249F0D5}" dt="2020-09-13T17:24:54.997" v="605" actId="14100"/>
          <ac:spMkLst>
            <pc:docMk/>
            <pc:sldMk cId="0" sldId="285"/>
            <ac:spMk id="4" creationId="{00000000-0000-0000-0000-000000000000}"/>
          </ac:spMkLst>
        </pc:spChg>
      </pc:sldChg>
      <pc:sldChg chg="modSp mod">
        <pc:chgData name="Chakraborty, Sounak" userId="f48078cb-8d21-4815-8356-e1d83ab785ca" providerId="ADAL" clId="{2C548938-78E2-A349-82C4-97B93249F0D5}" dt="2020-09-13T17:25:26.922" v="608" actId="27636"/>
        <pc:sldMkLst>
          <pc:docMk/>
          <pc:sldMk cId="0" sldId="286"/>
        </pc:sldMkLst>
        <pc:spChg chg="mod">
          <ac:chgData name="Chakraborty, Sounak" userId="f48078cb-8d21-4815-8356-e1d83ab785ca" providerId="ADAL" clId="{2C548938-78E2-A349-82C4-97B93249F0D5}" dt="2020-09-13T17:25:20.905" v="606" actId="1076"/>
          <ac:spMkLst>
            <pc:docMk/>
            <pc:sldMk cId="0" sldId="286"/>
            <ac:spMk id="2" creationId="{00000000-0000-0000-0000-000000000000}"/>
          </ac:spMkLst>
        </pc:spChg>
        <pc:spChg chg="mod">
          <ac:chgData name="Chakraborty, Sounak" userId="f48078cb-8d21-4815-8356-e1d83ab785ca" providerId="ADAL" clId="{2C548938-78E2-A349-82C4-97B93249F0D5}" dt="2020-09-13T17:25:26.922" v="608" actId="27636"/>
          <ac:spMkLst>
            <pc:docMk/>
            <pc:sldMk cId="0" sldId="286"/>
            <ac:spMk id="4" creationId="{00000000-0000-0000-0000-000000000000}"/>
          </ac:spMkLst>
        </pc:spChg>
      </pc:sldChg>
      <pc:sldChg chg="modSp mod">
        <pc:chgData name="Chakraborty, Sounak" userId="f48078cb-8d21-4815-8356-e1d83ab785ca" providerId="ADAL" clId="{2C548938-78E2-A349-82C4-97B93249F0D5}" dt="2020-09-13T17:15:10.051" v="523" actId="27636"/>
        <pc:sldMkLst>
          <pc:docMk/>
          <pc:sldMk cId="0" sldId="296"/>
        </pc:sldMkLst>
        <pc:spChg chg="mod">
          <ac:chgData name="Chakraborty, Sounak" userId="f48078cb-8d21-4815-8356-e1d83ab785ca" providerId="ADAL" clId="{2C548938-78E2-A349-82C4-97B93249F0D5}" dt="2020-09-13T17:15:10.051" v="523" actId="27636"/>
          <ac:spMkLst>
            <pc:docMk/>
            <pc:sldMk cId="0" sldId="296"/>
            <ac:spMk id="2" creationId="{00000000-0000-0000-0000-000000000000}"/>
          </ac:spMkLst>
        </pc:spChg>
        <pc:spChg chg="mod">
          <ac:chgData name="Chakraborty, Sounak" userId="f48078cb-8d21-4815-8356-e1d83ab785ca" providerId="ADAL" clId="{2C548938-78E2-A349-82C4-97B93249F0D5}" dt="2020-09-13T17:15:04.241" v="520" actId="27636"/>
          <ac:spMkLst>
            <pc:docMk/>
            <pc:sldMk cId="0" sldId="296"/>
            <ac:spMk id="4" creationId="{00000000-0000-0000-0000-000000000000}"/>
          </ac:spMkLst>
        </pc:spChg>
      </pc:sldChg>
      <pc:sldChg chg="modSp mod">
        <pc:chgData name="Chakraborty, Sounak" userId="f48078cb-8d21-4815-8356-e1d83ab785ca" providerId="ADAL" clId="{2C548938-78E2-A349-82C4-97B93249F0D5}" dt="2020-09-13T17:15:42.538" v="532" actId="14100"/>
        <pc:sldMkLst>
          <pc:docMk/>
          <pc:sldMk cId="0" sldId="297"/>
        </pc:sldMkLst>
        <pc:spChg chg="mod">
          <ac:chgData name="Chakraborty, Sounak" userId="f48078cb-8d21-4815-8356-e1d83ab785ca" providerId="ADAL" clId="{2C548938-78E2-A349-82C4-97B93249F0D5}" dt="2020-09-13T17:15:29.679" v="526" actId="1076"/>
          <ac:spMkLst>
            <pc:docMk/>
            <pc:sldMk cId="0" sldId="297"/>
            <ac:spMk id="2" creationId="{00000000-0000-0000-0000-000000000000}"/>
          </ac:spMkLst>
        </pc:spChg>
        <pc:spChg chg="mod">
          <ac:chgData name="Chakraborty, Sounak" userId="f48078cb-8d21-4815-8356-e1d83ab785ca" providerId="ADAL" clId="{2C548938-78E2-A349-82C4-97B93249F0D5}" dt="2020-09-13T17:15:42.538" v="532" actId="14100"/>
          <ac:spMkLst>
            <pc:docMk/>
            <pc:sldMk cId="0" sldId="297"/>
            <ac:spMk id="4" creationId="{00000000-0000-0000-0000-000000000000}"/>
          </ac:spMkLst>
        </pc:spChg>
      </pc:sldChg>
      <pc:sldChg chg="modSp add mod">
        <pc:chgData name="Chakraborty, Sounak" userId="f48078cb-8d21-4815-8356-e1d83ab785ca" providerId="ADAL" clId="{2C548938-78E2-A349-82C4-97B93249F0D5}" dt="2020-09-13T16:48:32.998" v="432" actId="14100"/>
        <pc:sldMkLst>
          <pc:docMk/>
          <pc:sldMk cId="693108451" sldId="644"/>
        </pc:sldMkLst>
        <pc:spChg chg="mod">
          <ac:chgData name="Chakraborty, Sounak" userId="f48078cb-8d21-4815-8356-e1d83ab785ca" providerId="ADAL" clId="{2C548938-78E2-A349-82C4-97B93249F0D5}" dt="2020-09-13T16:48:10.317" v="425" actId="1076"/>
          <ac:spMkLst>
            <pc:docMk/>
            <pc:sldMk cId="693108451" sldId="644"/>
            <ac:spMk id="2" creationId="{A937DF0B-E2BC-134B-826C-588C78E52849}"/>
          </ac:spMkLst>
        </pc:spChg>
        <pc:spChg chg="mod">
          <ac:chgData name="Chakraborty, Sounak" userId="f48078cb-8d21-4815-8356-e1d83ab785ca" providerId="ADAL" clId="{2C548938-78E2-A349-82C4-97B93249F0D5}" dt="2020-09-13T16:48:32.998" v="432" actId="14100"/>
          <ac:spMkLst>
            <pc:docMk/>
            <pc:sldMk cId="693108451" sldId="644"/>
            <ac:spMk id="3" creationId="{20579D6E-C723-AF4A-B6F6-030063E7FC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B227B-34E7-47D9-9F23-C37DEBC5BEB6}" type="datetimeFigureOut">
              <a:rPr lang="en-US" smtClean="0"/>
              <a:t>9/18/20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730E5-9199-4D24-BAB3-563EADE11456}" type="slidenum">
              <a:rPr lang="en-US" smtClean="0"/>
              <a:t>‹#›</a:t>
            </a:fld>
            <a:endParaRPr lang="en-US"/>
          </a:p>
        </p:txBody>
      </p:sp>
    </p:spTree>
    <p:extLst>
      <p:ext uri="{BB962C8B-B14F-4D97-AF65-F5344CB8AC3E}">
        <p14:creationId xmlns:p14="http://schemas.microsoft.com/office/powerpoint/2010/main" val="75929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6E2B17-3A71-4DEE-A5F9-F3195387CB24}"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236530596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331B21-5F0E-4570-8AF8-DB38B1AE1608}" type="datetime1">
              <a:rPr lang="en-US" smtClean="0"/>
              <a:t>9/18/20</a:t>
            </a:fld>
            <a:endParaRPr lang="en-US"/>
          </a:p>
        </p:txBody>
      </p:sp>
      <p:sp>
        <p:nvSpPr>
          <p:cNvPr id="6" name="Footer Placeholder 5"/>
          <p:cNvSpPr>
            <a:spLocks noGrp="1"/>
          </p:cNvSpPr>
          <p:nvPr>
            <p:ph type="ftr" sz="quarter" idx="11"/>
          </p:nvPr>
        </p:nvSpPr>
        <p:spPr>
          <a:xfrm>
            <a:off x="917678" y="6181344"/>
            <a:ext cx="5337278" cy="365125"/>
          </a:xfrm>
        </p:spPr>
        <p:txBody>
          <a:bodyPr/>
          <a:lstStyle/>
          <a:p>
            <a:endParaRPr lang="en-US"/>
          </a:p>
        </p:txBody>
      </p:sp>
      <p:sp>
        <p:nvSpPr>
          <p:cNvPr id="7" name="Slide Number Placeholder 6"/>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314898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4F1F03-945E-498C-86F1-7BCCDED32F5E}"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3880632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2BC93-9970-4A0D-9C9B-BA6D090A148F}"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575377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1D9396-7A60-4283-92E9-EBB10EA5D6F9}"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1199686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189BE5-7478-4626-ACEC-06D9A4DE50E5}"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2666037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914BB-2D81-46B7-A05B-E94FF5F4172C}"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2123476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0A6531-05F2-47AA-939E-9F19D1D1823A}"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2408793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44B93-2F50-4DBD-874D-9F5BF548F6E1}"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281433872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46416F-67BD-4269-9FA2-BF114DE45D92}"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17256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F3014B-DADC-4515-835D-CD1B1A3841B6}" type="datetime1">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4219079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46F4AC-DE42-458A-A90C-D595A6903FBA}" type="datetime1">
              <a:rPr lang="en-US" smtClean="0"/>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291336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239C63-938F-413C-8A29-2DE6926BF312}" type="datetime1">
              <a:rPr lang="en-US" smtClean="0"/>
              <a:t>9/18/20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3024053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A31539-278D-467D-B1B3-7D42C95163FB}" type="datetime1">
              <a:rPr lang="en-US" smtClean="0"/>
              <a:t>9/18/20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3782698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0737B9-083A-4D90-953D-1BBD65248FF0}" type="datetime1">
              <a:rPr lang="en-US" smtClean="0"/>
              <a:t>9/18/20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796188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en-US"/>
              <a:t>Click to edit Master title style</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83A6B4-6081-49A0-B16F-D5B219342461}" type="datetime1">
              <a:rPr lang="en-US" smtClean="0"/>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343089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23649" y="6181344"/>
            <a:ext cx="718502" cy="365125"/>
          </a:xfrm>
        </p:spPr>
        <p:txBody>
          <a:bodyPr/>
          <a:lstStyle/>
          <a:p>
            <a:fld id="{D6FE27E2-A5A5-4963-AD8C-5BC12AE2EAF2}" type="datetime1">
              <a:rPr lang="en-US" smtClean="0"/>
              <a:t>9/18/20</a:t>
            </a:fld>
            <a:endParaRPr lang="en-US"/>
          </a:p>
        </p:txBody>
      </p:sp>
      <p:sp>
        <p:nvSpPr>
          <p:cNvPr id="6" name="Footer Placeholder 5"/>
          <p:cNvSpPr>
            <a:spLocks noGrp="1"/>
          </p:cNvSpPr>
          <p:nvPr>
            <p:ph type="ftr" sz="quarter" idx="11"/>
          </p:nvPr>
        </p:nvSpPr>
        <p:spPr>
          <a:xfrm>
            <a:off x="818348" y="6181344"/>
            <a:ext cx="3705300" cy="365125"/>
          </a:xfrm>
        </p:spPr>
        <p:txBody>
          <a:bodyPr/>
          <a:lstStyle/>
          <a:p>
            <a:endParaRPr lang="en-US"/>
          </a:p>
        </p:txBody>
      </p:sp>
      <p:sp>
        <p:nvSpPr>
          <p:cNvPr id="7" name="Slide Number Placeholder 6"/>
          <p:cNvSpPr>
            <a:spLocks noGrp="1"/>
          </p:cNvSpPr>
          <p:nvPr>
            <p:ph type="sldNum" sz="quarter" idx="12"/>
          </p:nvPr>
        </p:nvSpPr>
        <p:spPr>
          <a:xfrm>
            <a:off x="8024262" y="6181344"/>
            <a:ext cx="305186" cy="329250"/>
          </a:xfrm>
        </p:spPr>
        <p:txBody>
          <a:bodyPr/>
          <a:lstStyle/>
          <a:p>
            <a:fld id="{DA5D3A46-091C-468C-9244-7A2C507BF832}" type="slidenum">
              <a:rPr lang="en-US" smtClean="0"/>
              <a:pPr/>
              <a:t>‹#›</a:t>
            </a:fld>
            <a:endParaRPr lang="en-US"/>
          </a:p>
        </p:txBody>
      </p:sp>
    </p:spTree>
    <p:extLst>
      <p:ext uri="{BB962C8B-B14F-4D97-AF65-F5344CB8AC3E}">
        <p14:creationId xmlns:p14="http://schemas.microsoft.com/office/powerpoint/2010/main" val="837648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6805E75F-E7F3-4666-8259-B83EB904C7F6}" type="datetime1">
              <a:rPr lang="en-US" smtClean="0"/>
              <a:t>9/18/20</a:t>
            </a:fld>
            <a:endParaRPr 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DA5D3A46-091C-468C-9244-7A2C507BF832}" type="slidenum">
              <a:rPr lang="en-US" smtClean="0"/>
              <a:pPr/>
              <a:t>‹#›</a:t>
            </a:fld>
            <a:endParaRPr lang="en-US"/>
          </a:p>
        </p:txBody>
      </p:sp>
    </p:spTree>
    <p:extLst>
      <p:ext uri="{BB962C8B-B14F-4D97-AF65-F5344CB8AC3E}">
        <p14:creationId xmlns:p14="http://schemas.microsoft.com/office/powerpoint/2010/main" val="292762573"/>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hf hdr="0" ftr="0" dt="0"/>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hyperlink" Target="http://faculty.missouri.edu/chakrabortys/"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faculty.missouri.edu/~micheasa/stat7110/datase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cran.r-project.org/doc/manuals/R-data.pdf" TargetMode="External"/><Relationship Id="rId2" Type="http://schemas.openxmlformats.org/officeDocument/2006/relationships/hyperlink" Target="http://cran.r-project.org/web/packages/foreign/foreign.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r-project.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faculty.missouri.edu/chakrabortys/" TargetMode="External"/><Relationship Id="rId2" Type="http://schemas.openxmlformats.org/officeDocument/2006/relationships/hyperlink" Target="mailto:CHAKRABORTYS@MISSOURI.EDU"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5EFC-6C02-3941-ABA5-BED92F72FE01}"/>
              </a:ext>
            </a:extLst>
          </p:cNvPr>
          <p:cNvSpPr>
            <a:spLocks noGrp="1"/>
          </p:cNvSpPr>
          <p:nvPr>
            <p:ph type="ctrTitle"/>
          </p:nvPr>
        </p:nvSpPr>
        <p:spPr>
          <a:xfrm>
            <a:off x="1153086" y="1561960"/>
            <a:ext cx="6837829" cy="2114549"/>
          </a:xfrm>
        </p:spPr>
        <p:txBody>
          <a:bodyPr>
            <a:normAutofit fontScale="90000"/>
          </a:bodyPr>
          <a:lstStyle/>
          <a:p>
            <a:pPr fontAlgn="base">
              <a:lnSpc>
                <a:spcPct val="115000"/>
              </a:lnSpc>
              <a:spcBef>
                <a:spcPts val="0"/>
              </a:spcBef>
            </a:pPr>
            <a:r>
              <a:rPr lang="en-US" sz="1800" b="1" dirty="0">
                <a:solidFill>
                  <a:schemeClr val="tx1"/>
                </a:solidFill>
                <a:effectLst/>
                <a:latin typeface="+mn-lt"/>
                <a:ea typeface="Times New Roman" panose="02020603050405020304" pitchFamily="18" charset="0"/>
                <a:cs typeface="Times New Roman" panose="02020603050405020304" pitchFamily="18" charset="0"/>
              </a:rPr>
              <a:t>Introduction to Cloud Computing with R in Google Cloud and Amazon Web Services</a:t>
            </a:r>
            <a:br>
              <a:rPr lang="en-US" sz="1800" b="1" dirty="0">
                <a:solidFill>
                  <a:schemeClr val="tx1"/>
                </a:solidFill>
                <a:effectLst/>
                <a:latin typeface="+mn-lt"/>
                <a:ea typeface="Times New Roman" panose="02020603050405020304" pitchFamily="18" charset="0"/>
                <a:cs typeface="Times New Roman" panose="02020603050405020304" pitchFamily="18" charset="0"/>
              </a:rPr>
            </a:br>
            <a:br>
              <a:rPr lang="en-US" sz="1800" b="1" dirty="0">
                <a:solidFill>
                  <a:schemeClr val="tx1"/>
                </a:solidFill>
                <a:effectLst/>
                <a:latin typeface="+mn-lt"/>
                <a:ea typeface="Times New Roman" panose="02020603050405020304" pitchFamily="18" charset="0"/>
                <a:cs typeface="Times New Roman" panose="02020603050405020304" pitchFamily="18" charset="0"/>
              </a:rPr>
            </a:br>
            <a:r>
              <a:rPr lang="en-US" sz="1800" b="1" dirty="0">
                <a:solidFill>
                  <a:schemeClr val="tx1"/>
                </a:solidFill>
                <a:effectLst/>
                <a:highlight>
                  <a:srgbClr val="FF0000"/>
                </a:highlight>
                <a:latin typeface="+mn-lt"/>
                <a:ea typeface="Times New Roman" panose="02020603050405020304" pitchFamily="18" charset="0"/>
                <a:cs typeface="Times New Roman" panose="02020603050405020304" pitchFamily="18" charset="0"/>
              </a:rPr>
              <a:t>Session 2:A recap/introduction to r </a:t>
            </a:r>
            <a:br>
              <a:rPr lang="en-US" sz="1800" b="1" dirty="0">
                <a:solidFill>
                  <a:schemeClr val="tx1"/>
                </a:solidFill>
                <a:effectLst/>
                <a:latin typeface="+mn-lt"/>
                <a:ea typeface="Times New Roman" panose="02020603050405020304" pitchFamily="18" charset="0"/>
                <a:cs typeface="Times New Roman" panose="02020603050405020304" pitchFamily="18" charset="0"/>
              </a:rPr>
            </a:br>
            <a:br>
              <a:rPr lang="en-US" sz="13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tx1"/>
              </a:solidFill>
            </a:endParaRPr>
          </a:p>
        </p:txBody>
      </p:sp>
      <p:sp>
        <p:nvSpPr>
          <p:cNvPr id="3" name="Subtitle 2">
            <a:extLst>
              <a:ext uri="{FF2B5EF4-FFF2-40B4-BE49-F238E27FC236}">
                <a16:creationId xmlns:a16="http://schemas.microsoft.com/office/drawing/2014/main" id="{F4F17512-8387-4F4D-85AC-21A046669A81}"/>
              </a:ext>
            </a:extLst>
          </p:cNvPr>
          <p:cNvSpPr>
            <a:spLocks noGrp="1"/>
          </p:cNvSpPr>
          <p:nvPr>
            <p:ph type="subTitle" idx="1"/>
          </p:nvPr>
        </p:nvSpPr>
        <p:spPr>
          <a:xfrm>
            <a:off x="1318417" y="3867290"/>
            <a:ext cx="6507167" cy="1428750"/>
          </a:xfrm>
        </p:spPr>
        <p:txBody>
          <a:bodyPr>
            <a:normAutofit/>
          </a:bodyPr>
          <a:lstStyle/>
          <a:p>
            <a:r>
              <a:rPr lang="en-US" sz="2100" dirty="0" err="1">
                <a:effectLst/>
              </a:rPr>
              <a:t>Sounak</a:t>
            </a:r>
            <a:r>
              <a:rPr lang="en-US" sz="2100" dirty="0">
                <a:effectLst/>
              </a:rPr>
              <a:t> Chakraborty</a:t>
            </a:r>
          </a:p>
          <a:p>
            <a:r>
              <a:rPr lang="en-US" dirty="0">
                <a:effectLst/>
              </a:rPr>
              <a:t>Associate Professor, Department of Statistics </a:t>
            </a:r>
            <a:endParaRPr lang="en-US" dirty="0"/>
          </a:p>
        </p:txBody>
      </p:sp>
      <p:pic>
        <p:nvPicPr>
          <p:cNvPr id="4" name="Picture 3">
            <a:extLst>
              <a:ext uri="{FF2B5EF4-FFF2-40B4-BE49-F238E27FC236}">
                <a16:creationId xmlns:a16="http://schemas.microsoft.com/office/drawing/2014/main" id="{6A4DE295-84C8-164A-BEDA-F1A17F2853E8}"/>
              </a:ext>
            </a:extLst>
          </p:cNvPr>
          <p:cNvPicPr>
            <a:picLocks noChangeAspect="1"/>
          </p:cNvPicPr>
          <p:nvPr/>
        </p:nvPicPr>
        <p:blipFill>
          <a:blip r:embed="rId2"/>
          <a:stretch>
            <a:fillRect/>
          </a:stretch>
        </p:blipFill>
        <p:spPr>
          <a:xfrm>
            <a:off x="216989" y="1035735"/>
            <a:ext cx="1078466" cy="621616"/>
          </a:xfrm>
          <a:prstGeom prst="rect">
            <a:avLst/>
          </a:prstGeom>
        </p:spPr>
      </p:pic>
      <p:pic>
        <p:nvPicPr>
          <p:cNvPr id="5" name="Picture 4">
            <a:extLst>
              <a:ext uri="{FF2B5EF4-FFF2-40B4-BE49-F238E27FC236}">
                <a16:creationId xmlns:a16="http://schemas.microsoft.com/office/drawing/2014/main" id="{3785B277-E886-C14B-A38A-96D5631F6AE8}"/>
              </a:ext>
            </a:extLst>
          </p:cNvPr>
          <p:cNvPicPr>
            <a:picLocks noChangeAspect="1"/>
          </p:cNvPicPr>
          <p:nvPr/>
        </p:nvPicPr>
        <p:blipFill rotWithShape="1">
          <a:blip r:embed="rId3"/>
          <a:srcRect l="18133" t="21184" r="17311" b="29325"/>
          <a:stretch/>
        </p:blipFill>
        <p:spPr>
          <a:xfrm>
            <a:off x="7783670" y="941109"/>
            <a:ext cx="1278752" cy="746684"/>
          </a:xfrm>
          <a:prstGeom prst="rect">
            <a:avLst/>
          </a:prstGeom>
        </p:spPr>
      </p:pic>
      <p:pic>
        <p:nvPicPr>
          <p:cNvPr id="7" name="Picture 6">
            <a:extLst>
              <a:ext uri="{FF2B5EF4-FFF2-40B4-BE49-F238E27FC236}">
                <a16:creationId xmlns:a16="http://schemas.microsoft.com/office/drawing/2014/main" id="{65BD3806-96A9-F548-AA59-816EA1FCC18E}"/>
              </a:ext>
            </a:extLst>
          </p:cNvPr>
          <p:cNvPicPr>
            <a:picLocks noChangeAspect="1"/>
          </p:cNvPicPr>
          <p:nvPr/>
        </p:nvPicPr>
        <p:blipFill rotWithShape="1">
          <a:blip r:embed="rId4"/>
          <a:srcRect t="7012"/>
          <a:stretch/>
        </p:blipFill>
        <p:spPr>
          <a:xfrm>
            <a:off x="7172872" y="3714751"/>
            <a:ext cx="979301" cy="1163814"/>
          </a:xfrm>
          <a:prstGeom prst="rect">
            <a:avLst/>
          </a:prstGeom>
        </p:spPr>
      </p:pic>
      <p:sp>
        <p:nvSpPr>
          <p:cNvPr id="9" name="Rectangle 8">
            <a:extLst>
              <a:ext uri="{FF2B5EF4-FFF2-40B4-BE49-F238E27FC236}">
                <a16:creationId xmlns:a16="http://schemas.microsoft.com/office/drawing/2014/main" id="{CFCDA324-4681-BA42-A36B-BCE5F102E038}"/>
              </a:ext>
            </a:extLst>
          </p:cNvPr>
          <p:cNvSpPr/>
          <p:nvPr/>
        </p:nvSpPr>
        <p:spPr>
          <a:xfrm>
            <a:off x="216989" y="5552464"/>
            <a:ext cx="3623108" cy="300082"/>
          </a:xfrm>
          <a:prstGeom prst="rect">
            <a:avLst/>
          </a:prstGeom>
        </p:spPr>
        <p:txBody>
          <a:bodyPr wrap="none">
            <a:spAutoFit/>
          </a:bodyPr>
          <a:lstStyle/>
          <a:p>
            <a:r>
              <a:rPr lang="en-US" sz="1350" dirty="0">
                <a:hlinkClick r:id="rId5"/>
              </a:rPr>
              <a:t>http://faculty.missouri.edu/chakrabortys/</a:t>
            </a:r>
            <a:endParaRPr lang="en-US" sz="1350" dirty="0"/>
          </a:p>
        </p:txBody>
      </p:sp>
      <p:sp>
        <p:nvSpPr>
          <p:cNvPr id="6" name="Slide Number Placeholder 5">
            <a:extLst>
              <a:ext uri="{FF2B5EF4-FFF2-40B4-BE49-F238E27FC236}">
                <a16:creationId xmlns:a16="http://schemas.microsoft.com/office/drawing/2014/main" id="{7221ACD3-14E3-45A6-B071-6E5A9A13E5A7}"/>
              </a:ext>
            </a:extLst>
          </p:cNvPr>
          <p:cNvSpPr>
            <a:spLocks noGrp="1"/>
          </p:cNvSpPr>
          <p:nvPr>
            <p:ph type="sldNum" sz="quarter" idx="12"/>
          </p:nvPr>
        </p:nvSpPr>
        <p:spPr/>
        <p:txBody>
          <a:bodyPr/>
          <a:lstStyle/>
          <a:p>
            <a:fld id="{DA5D3A46-091C-468C-9244-7A2C507BF832}" type="slidenum">
              <a:rPr lang="en-US" smtClean="0"/>
              <a:pPr/>
              <a:t>1</a:t>
            </a:fld>
            <a:endParaRPr lang="en-US"/>
          </a:p>
        </p:txBody>
      </p:sp>
    </p:spTree>
    <p:extLst>
      <p:ext uri="{BB962C8B-B14F-4D97-AF65-F5344CB8AC3E}">
        <p14:creationId xmlns:p14="http://schemas.microsoft.com/office/powerpoint/2010/main" val="2197845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EF94D-B58E-4B54-B04F-5FD6E2F98C35}"/>
              </a:ext>
            </a:extLst>
          </p:cNvPr>
          <p:cNvSpPr>
            <a:spLocks noGrp="1"/>
          </p:cNvSpPr>
          <p:nvPr>
            <p:ph type="title"/>
          </p:nvPr>
        </p:nvSpPr>
        <p:spPr>
          <a:xfrm>
            <a:off x="816263" y="211520"/>
            <a:ext cx="7511473" cy="474280"/>
          </a:xfrm>
        </p:spPr>
        <p:txBody>
          <a:bodyPr>
            <a:normAutofit fontScale="90000"/>
          </a:bodyPr>
          <a:lstStyle/>
          <a:p>
            <a:r>
              <a:rPr lang="en-US" dirty="0"/>
              <a:t>What is </a:t>
            </a:r>
            <a:r>
              <a:rPr lang="en-US" dirty="0" err="1"/>
              <a:t>rstudio</a:t>
            </a:r>
            <a:r>
              <a:rPr lang="en-US" dirty="0"/>
              <a:t> ?</a:t>
            </a:r>
          </a:p>
        </p:txBody>
      </p:sp>
      <p:sp>
        <p:nvSpPr>
          <p:cNvPr id="3" name="Content Placeholder 2">
            <a:extLst>
              <a:ext uri="{FF2B5EF4-FFF2-40B4-BE49-F238E27FC236}">
                <a16:creationId xmlns:a16="http://schemas.microsoft.com/office/drawing/2014/main" id="{7561270C-3ED5-44F4-B2E8-FB51E6440A94}"/>
              </a:ext>
            </a:extLst>
          </p:cNvPr>
          <p:cNvSpPr>
            <a:spLocks noGrp="1"/>
          </p:cNvSpPr>
          <p:nvPr>
            <p:ph idx="1"/>
          </p:nvPr>
        </p:nvSpPr>
        <p:spPr>
          <a:xfrm>
            <a:off x="609600" y="838199"/>
            <a:ext cx="7720220" cy="5705185"/>
          </a:xfrm>
        </p:spPr>
        <p:txBody>
          <a:bodyPr>
            <a:normAutofit fontScale="85000" lnSpcReduction="20000"/>
          </a:bodyPr>
          <a:lstStyle/>
          <a:p>
            <a:pPr marL="0" indent="0">
              <a:buNone/>
            </a:pPr>
            <a:endParaRPr lang="en-US" i="0" dirty="0">
              <a:solidFill>
                <a:schemeClr val="tx1"/>
              </a:solidFill>
              <a:effectLst/>
            </a:endParaRPr>
          </a:p>
          <a:p>
            <a:pPr marL="0" indent="0">
              <a:buNone/>
            </a:pPr>
            <a:endParaRPr lang="en-US" i="0" dirty="0">
              <a:solidFill>
                <a:schemeClr val="tx1"/>
              </a:solidFill>
              <a:effectLst/>
            </a:endParaRPr>
          </a:p>
          <a:p>
            <a:pPr marL="0" indent="0">
              <a:buNone/>
            </a:pPr>
            <a:r>
              <a:rPr lang="en-US" i="0" dirty="0">
                <a:solidFill>
                  <a:schemeClr val="tx1"/>
                </a:solidFill>
                <a:effectLst/>
              </a:rPr>
              <a:t>RStudio is an integrated development environment (IDE) for R language. It is a R code editor and development environment.</a:t>
            </a:r>
          </a:p>
          <a:p>
            <a:pPr algn="l" rtl="0">
              <a:buFont typeface="Arial" panose="020B0604020202020204" pitchFamily="34" charset="0"/>
              <a:buChar char="•"/>
            </a:pPr>
            <a:r>
              <a:rPr lang="en-US" i="0" dirty="0">
                <a:solidFill>
                  <a:schemeClr val="tx1"/>
                </a:solidFill>
                <a:effectLst/>
              </a:rPr>
              <a:t> RStudio is designed to make it easy to write scripts</a:t>
            </a:r>
          </a:p>
          <a:p>
            <a:pPr marL="0" indent="0" algn="l" rtl="0">
              <a:buNone/>
            </a:pPr>
            <a:r>
              <a:rPr lang="en-US" i="0" dirty="0">
                <a:solidFill>
                  <a:schemeClr val="tx1"/>
                </a:solidFill>
                <a:effectLst/>
              </a:rPr>
              <a:t>As soon as you create a new script, the windows within your RStudio session adjust automatically so you can see both your script and the results in your console when you run your syntax.</a:t>
            </a:r>
          </a:p>
          <a:p>
            <a:r>
              <a:rPr lang="en-US" i="0" dirty="0">
                <a:solidFill>
                  <a:schemeClr val="tx1"/>
                </a:solidFill>
                <a:effectLst/>
              </a:rPr>
              <a:t>RStudio makes it convenient to view and interact with the objects stored in your environment.</a:t>
            </a:r>
          </a:p>
          <a:p>
            <a:pPr marL="0" indent="0">
              <a:buNone/>
            </a:pPr>
            <a:r>
              <a:rPr lang="en-US" i="0" dirty="0">
                <a:solidFill>
                  <a:schemeClr val="tx1"/>
                </a:solidFill>
                <a:effectLst/>
              </a:rPr>
              <a:t>In the basic R GUI, you can always list the objects you have stored in your environment. But RStudio has a very useful “Environment” window available.</a:t>
            </a:r>
          </a:p>
          <a:p>
            <a:pPr algn="l" rtl="0">
              <a:buFont typeface="Arial" panose="020B0604020202020204" pitchFamily="34" charset="0"/>
              <a:buChar char="•"/>
            </a:pPr>
            <a:r>
              <a:rPr lang="en-US" i="0" dirty="0">
                <a:solidFill>
                  <a:schemeClr val="tx1"/>
                </a:solidFill>
                <a:effectLst/>
              </a:rPr>
              <a:t>RStudio makes it easy to set your working directory and access files on your computer.</a:t>
            </a:r>
          </a:p>
          <a:p>
            <a:pPr marL="0" indent="0" algn="l" rtl="0">
              <a:buNone/>
            </a:pPr>
            <a:r>
              <a:rPr lang="en-US" i="0" dirty="0">
                <a:solidFill>
                  <a:schemeClr val="tx1"/>
                </a:solidFill>
                <a:effectLst/>
              </a:rPr>
              <a:t>With RStudio, you can navigate to folders on your computer in the “Files” window, view any files you have in that folder, and set that folder as the working directory.</a:t>
            </a:r>
          </a:p>
          <a:p>
            <a:pPr algn="l" rtl="0">
              <a:buFont typeface="Arial" panose="020B0604020202020204" pitchFamily="34" charset="0"/>
              <a:buChar char="•"/>
            </a:pPr>
            <a:r>
              <a:rPr lang="en-US" i="0" dirty="0">
                <a:solidFill>
                  <a:schemeClr val="tx1"/>
                </a:solidFill>
                <a:effectLst/>
              </a:rPr>
              <a:t>RStudio makes graphics much more accessible for a casual user-</a:t>
            </a:r>
          </a:p>
          <a:p>
            <a:pPr marL="0" indent="0" algn="l" rtl="0">
              <a:buNone/>
            </a:pPr>
            <a:r>
              <a:rPr lang="en-US" i="0" dirty="0">
                <a:solidFill>
                  <a:schemeClr val="tx1"/>
                </a:solidFill>
                <a:effectLst/>
              </a:rPr>
              <a:t>The basic R GUI requires you to go to some lengths to save graphics as you go. But RStudio has a window that does exactly that. You can easily click back and forth between plots, change the sizes of your plot without rerunning the code, and export or copy plots to include in other documents.</a:t>
            </a:r>
          </a:p>
          <a:p>
            <a:pPr marL="0" indent="0">
              <a:buNone/>
            </a:pPr>
            <a:endParaRPr lang="en-US" i="0" dirty="0">
              <a:solidFill>
                <a:schemeClr val="tx1"/>
              </a:solidFill>
              <a:effectLst/>
            </a:endParaRPr>
          </a:p>
          <a:p>
            <a:endParaRPr lang="en-US" i="0" dirty="0">
              <a:solidFill>
                <a:schemeClr val="tx1"/>
              </a:solidFill>
              <a:effectLst/>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57FFE966-EFB7-4F67-9276-F8D442AB8C21}"/>
              </a:ext>
            </a:extLst>
          </p:cNvPr>
          <p:cNvSpPr>
            <a:spLocks noGrp="1"/>
          </p:cNvSpPr>
          <p:nvPr>
            <p:ph type="sldNum" sz="quarter" idx="12"/>
          </p:nvPr>
        </p:nvSpPr>
        <p:spPr/>
        <p:txBody>
          <a:bodyPr/>
          <a:lstStyle/>
          <a:p>
            <a:fld id="{DA5D3A46-091C-468C-9244-7A2C507BF832}" type="slidenum">
              <a:rPr lang="en-US" smtClean="0"/>
              <a:pPr/>
              <a:t>10</a:t>
            </a:fld>
            <a:endParaRPr lang="en-US"/>
          </a:p>
        </p:txBody>
      </p:sp>
    </p:spTree>
    <p:extLst>
      <p:ext uri="{BB962C8B-B14F-4D97-AF65-F5344CB8AC3E}">
        <p14:creationId xmlns:p14="http://schemas.microsoft.com/office/powerpoint/2010/main" val="878639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6864-0E81-485E-A1E3-2EDAD71A554E}"/>
              </a:ext>
            </a:extLst>
          </p:cNvPr>
          <p:cNvSpPr>
            <a:spLocks noGrp="1"/>
          </p:cNvSpPr>
          <p:nvPr>
            <p:ph type="title"/>
          </p:nvPr>
        </p:nvSpPr>
        <p:spPr>
          <a:xfrm>
            <a:off x="850314" y="224596"/>
            <a:ext cx="7511473" cy="1312480"/>
          </a:xfrm>
        </p:spPr>
        <p:txBody>
          <a:bodyPr/>
          <a:lstStyle/>
          <a:p>
            <a:r>
              <a:rPr lang="en-US" dirty="0" err="1"/>
              <a:t>Rstudio</a:t>
            </a:r>
            <a:r>
              <a:rPr lang="en-US" dirty="0"/>
              <a:t> interface</a:t>
            </a:r>
          </a:p>
        </p:txBody>
      </p:sp>
      <p:pic>
        <p:nvPicPr>
          <p:cNvPr id="5" name="Content Placeholder 4">
            <a:extLst>
              <a:ext uri="{FF2B5EF4-FFF2-40B4-BE49-F238E27FC236}">
                <a16:creationId xmlns:a16="http://schemas.microsoft.com/office/drawing/2014/main" id="{87F78ED6-433A-4779-A24A-1C9C92CFCC89}"/>
              </a:ext>
            </a:extLst>
          </p:cNvPr>
          <p:cNvPicPr>
            <a:picLocks noGrp="1" noChangeAspect="1"/>
          </p:cNvPicPr>
          <p:nvPr>
            <p:ph idx="1"/>
          </p:nvPr>
        </p:nvPicPr>
        <p:blipFill>
          <a:blip r:embed="rId2"/>
          <a:stretch>
            <a:fillRect/>
          </a:stretch>
        </p:blipFill>
        <p:spPr>
          <a:xfrm>
            <a:off x="297921" y="1219200"/>
            <a:ext cx="8388879" cy="5324185"/>
          </a:xfrm>
          <a:prstGeom prst="rect">
            <a:avLst/>
          </a:prstGeom>
        </p:spPr>
      </p:pic>
      <p:sp>
        <p:nvSpPr>
          <p:cNvPr id="4" name="Slide Number Placeholder 3">
            <a:extLst>
              <a:ext uri="{FF2B5EF4-FFF2-40B4-BE49-F238E27FC236}">
                <a16:creationId xmlns:a16="http://schemas.microsoft.com/office/drawing/2014/main" id="{DFA8CB15-5A7F-4525-B7A0-FC66493B29DD}"/>
              </a:ext>
            </a:extLst>
          </p:cNvPr>
          <p:cNvSpPr>
            <a:spLocks noGrp="1"/>
          </p:cNvSpPr>
          <p:nvPr>
            <p:ph type="sldNum" sz="quarter" idx="12"/>
          </p:nvPr>
        </p:nvSpPr>
        <p:spPr/>
        <p:txBody>
          <a:bodyPr/>
          <a:lstStyle/>
          <a:p>
            <a:fld id="{DA5D3A46-091C-468C-9244-7A2C507BF832}" type="slidenum">
              <a:rPr lang="en-US" smtClean="0"/>
              <a:pPr/>
              <a:t>11</a:t>
            </a:fld>
            <a:endParaRPr lang="en-US"/>
          </a:p>
        </p:txBody>
      </p:sp>
    </p:spTree>
    <p:extLst>
      <p:ext uri="{BB962C8B-B14F-4D97-AF65-F5344CB8AC3E}">
        <p14:creationId xmlns:p14="http://schemas.microsoft.com/office/powerpoint/2010/main" val="2518352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efficient project management scheme</a:t>
            </a:r>
          </a:p>
        </p:txBody>
      </p:sp>
      <p:sp>
        <p:nvSpPr>
          <p:cNvPr id="8" name="Content Placeholder 7"/>
          <p:cNvSpPr>
            <a:spLocks noGrp="1"/>
          </p:cNvSpPr>
          <p:nvPr>
            <p:ph idx="1"/>
          </p:nvPr>
        </p:nvSpPr>
        <p:spPr>
          <a:xfrm>
            <a:off x="5181600" y="1447800"/>
            <a:ext cx="3736848" cy="1371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normAutofit fontScale="92500" lnSpcReduction="20000"/>
          </a:bodyPr>
          <a:lstStyle/>
          <a:p>
            <a:pPr algn="ctr">
              <a:buNone/>
            </a:pPr>
            <a:r>
              <a:rPr lang="en-US" dirty="0"/>
              <a:t>Under the </a:t>
            </a:r>
            <a:r>
              <a:rPr lang="en-US" dirty="0" err="1"/>
              <a:t>MyProject</a:t>
            </a:r>
            <a:r>
              <a:rPr lang="en-US" dirty="0"/>
              <a:t> folder create “Code” folder. Here you will store all R programs.</a:t>
            </a:r>
          </a:p>
        </p:txBody>
      </p:sp>
      <p:sp>
        <p:nvSpPr>
          <p:cNvPr id="5" name="Oval 4"/>
          <p:cNvSpPr/>
          <p:nvPr/>
        </p:nvSpPr>
        <p:spPr>
          <a:xfrm>
            <a:off x="381000" y="3429000"/>
            <a:ext cx="320040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a project folder “</a:t>
            </a:r>
            <a:r>
              <a:rPr lang="en-US" dirty="0" err="1"/>
              <a:t>MyProject</a:t>
            </a:r>
            <a:r>
              <a:rPr lang="en-US" dirty="0"/>
              <a:t>”</a:t>
            </a:r>
          </a:p>
        </p:txBody>
      </p:sp>
      <p:sp>
        <p:nvSpPr>
          <p:cNvPr id="9" name="Content Placeholder 7"/>
          <p:cNvSpPr txBox="1">
            <a:spLocks/>
          </p:cNvSpPr>
          <p:nvPr/>
        </p:nvSpPr>
        <p:spPr>
          <a:xfrm>
            <a:off x="5181600" y="2971800"/>
            <a:ext cx="3736848" cy="1600200"/>
          </a:xfrm>
          <a:prstGeom prst="ellipse">
            <a:avLst/>
          </a:prstGeom>
        </p:spPr>
        <p:style>
          <a:lnRef idx="2">
            <a:schemeClr val="accent6"/>
          </a:lnRef>
          <a:fillRef idx="1">
            <a:schemeClr val="lt1"/>
          </a:fillRef>
          <a:effectRef idx="0">
            <a:schemeClr val="accent6"/>
          </a:effectRef>
          <a:fontRef idx="minor">
            <a:schemeClr val="dk1"/>
          </a:fontRef>
        </p:style>
        <p:txBody>
          <a:bodyPr vert="horz" rtlCol="0" anchor="ctr">
            <a:normAutofit fontScale="55000" lnSpcReduction="20000"/>
          </a:bodyPr>
          <a:lstStyle/>
          <a:p>
            <a:pPr marL="274320" marR="0" lvl="0" indent="-274320" algn="ctr" defTabSz="914400" rtl="0" eaLnBrk="1" fontAlgn="auto" latinLnBrk="0" hangingPunct="1">
              <a:lnSpc>
                <a:spcPct val="100000"/>
              </a:lnSpc>
              <a:spcBef>
                <a:spcPct val="20000"/>
              </a:spcBef>
              <a:spcAft>
                <a:spcPts val="0"/>
              </a:spcAft>
              <a:buClr>
                <a:schemeClr val="accent1"/>
              </a:buClr>
              <a:buSzPct val="85000"/>
              <a:buFont typeface="Wingdings 2"/>
              <a:buNone/>
              <a:tabLst/>
              <a:defRPr/>
            </a:pPr>
            <a:r>
              <a:rPr kumimoji="0" lang="en-US" sz="2700" b="0" i="0" u="none" strike="noStrike" kern="1200" cap="none" spc="0" normalizeH="0" baseline="0" noProof="0" dirty="0">
                <a:ln>
                  <a:noFill/>
                </a:ln>
                <a:solidFill>
                  <a:schemeClr val="dk1"/>
                </a:solidFill>
                <a:effectLst/>
                <a:uLnTx/>
                <a:uFillTx/>
                <a:latin typeface="+mn-lt"/>
                <a:ea typeface="+mn-ea"/>
                <a:cs typeface="+mn-cs"/>
              </a:rPr>
              <a:t>Under the </a:t>
            </a:r>
            <a:r>
              <a:rPr kumimoji="0" lang="en-US" sz="2700" b="0" i="0" u="none" strike="noStrike" kern="1200" cap="none" spc="0" normalizeH="0" baseline="0" noProof="0" dirty="0" err="1">
                <a:ln>
                  <a:noFill/>
                </a:ln>
                <a:solidFill>
                  <a:schemeClr val="dk1"/>
                </a:solidFill>
                <a:effectLst/>
                <a:uLnTx/>
                <a:uFillTx/>
                <a:latin typeface="+mn-lt"/>
                <a:ea typeface="+mn-ea"/>
                <a:cs typeface="+mn-cs"/>
              </a:rPr>
              <a:t>MyProject</a:t>
            </a:r>
            <a:r>
              <a:rPr kumimoji="0" lang="en-US" sz="2700" b="0" i="0" u="none" strike="noStrike" kern="1200" cap="none" spc="0" normalizeH="0" baseline="0" noProof="0" dirty="0">
                <a:ln>
                  <a:noFill/>
                </a:ln>
                <a:solidFill>
                  <a:schemeClr val="dk1"/>
                </a:solidFill>
                <a:effectLst/>
                <a:uLnTx/>
                <a:uFillTx/>
                <a:latin typeface="+mn-lt"/>
                <a:ea typeface="+mn-ea"/>
                <a:cs typeface="+mn-cs"/>
              </a:rPr>
              <a:t> folder create “Results” folder. Here you will store all outputs, graphs, and results.</a:t>
            </a:r>
          </a:p>
        </p:txBody>
      </p:sp>
      <p:sp>
        <p:nvSpPr>
          <p:cNvPr id="10" name="Content Placeholder 7"/>
          <p:cNvSpPr txBox="1">
            <a:spLocks/>
          </p:cNvSpPr>
          <p:nvPr/>
        </p:nvSpPr>
        <p:spPr>
          <a:xfrm>
            <a:off x="5181600" y="4724400"/>
            <a:ext cx="3736848" cy="1600200"/>
          </a:xfrm>
          <a:prstGeom prst="ellipse">
            <a:avLst/>
          </a:prstGeom>
        </p:spPr>
        <p:style>
          <a:lnRef idx="2">
            <a:schemeClr val="accent6"/>
          </a:lnRef>
          <a:fillRef idx="1">
            <a:schemeClr val="lt1"/>
          </a:fillRef>
          <a:effectRef idx="0">
            <a:schemeClr val="accent6"/>
          </a:effectRef>
          <a:fontRef idx="minor">
            <a:schemeClr val="dk1"/>
          </a:fontRef>
        </p:style>
        <p:txBody>
          <a:bodyPr vert="horz" rtlCol="0" anchor="ctr">
            <a:normAutofit fontScale="62500" lnSpcReduction="20000"/>
          </a:bodyPr>
          <a:lstStyle/>
          <a:p>
            <a:pPr marL="274320" marR="0" lvl="0" indent="-274320" algn="ctr" defTabSz="914400" rtl="0" eaLnBrk="1" fontAlgn="auto" latinLnBrk="0" hangingPunct="1">
              <a:lnSpc>
                <a:spcPct val="100000"/>
              </a:lnSpc>
              <a:spcBef>
                <a:spcPct val="20000"/>
              </a:spcBef>
              <a:spcAft>
                <a:spcPts val="0"/>
              </a:spcAft>
              <a:buClr>
                <a:schemeClr val="accent1"/>
              </a:buClr>
              <a:buSzPct val="85000"/>
              <a:buFont typeface="Wingdings 2"/>
              <a:buNone/>
              <a:tabLst/>
              <a:defRPr/>
            </a:pPr>
            <a:r>
              <a:rPr kumimoji="0" lang="en-US" sz="2700" b="0" i="0" u="none" strike="noStrike" kern="1200" cap="none" spc="0" normalizeH="0" baseline="0" noProof="0" dirty="0">
                <a:ln>
                  <a:noFill/>
                </a:ln>
                <a:solidFill>
                  <a:schemeClr val="dk1"/>
                </a:solidFill>
                <a:effectLst/>
                <a:uLnTx/>
                <a:uFillTx/>
                <a:latin typeface="+mn-lt"/>
                <a:ea typeface="+mn-ea"/>
                <a:cs typeface="+mn-cs"/>
              </a:rPr>
              <a:t>Under the </a:t>
            </a:r>
            <a:r>
              <a:rPr kumimoji="0" lang="en-US" sz="2700" b="0" i="0" u="none" strike="noStrike" kern="1200" cap="none" spc="0" normalizeH="0" baseline="0" noProof="0" dirty="0" err="1">
                <a:ln>
                  <a:noFill/>
                </a:ln>
                <a:solidFill>
                  <a:schemeClr val="dk1"/>
                </a:solidFill>
                <a:effectLst/>
                <a:uLnTx/>
                <a:uFillTx/>
                <a:latin typeface="+mn-lt"/>
                <a:ea typeface="+mn-ea"/>
                <a:cs typeface="+mn-cs"/>
              </a:rPr>
              <a:t>MyProject</a:t>
            </a:r>
            <a:r>
              <a:rPr kumimoji="0" lang="en-US" sz="2700" b="0" i="0" u="none" strike="noStrike" kern="1200" cap="none" spc="0" normalizeH="0" baseline="0" noProof="0" dirty="0">
                <a:ln>
                  <a:noFill/>
                </a:ln>
                <a:solidFill>
                  <a:schemeClr val="dk1"/>
                </a:solidFill>
                <a:effectLst/>
                <a:uLnTx/>
                <a:uFillTx/>
                <a:latin typeface="+mn-lt"/>
                <a:ea typeface="+mn-ea"/>
                <a:cs typeface="+mn-cs"/>
              </a:rPr>
              <a:t> folder create “Data” folder. Here you will store all project</a:t>
            </a:r>
            <a:r>
              <a:rPr kumimoji="0" lang="en-US" sz="2700" b="0" i="0" u="none" strike="noStrike" kern="1200" cap="none" spc="0" normalizeH="0" noProof="0" dirty="0">
                <a:ln>
                  <a:noFill/>
                </a:ln>
                <a:solidFill>
                  <a:schemeClr val="dk1"/>
                </a:solidFill>
                <a:effectLst/>
                <a:uLnTx/>
                <a:uFillTx/>
                <a:latin typeface="+mn-lt"/>
                <a:ea typeface="+mn-ea"/>
                <a:cs typeface="+mn-cs"/>
              </a:rPr>
              <a:t> related data sets</a:t>
            </a:r>
            <a:r>
              <a:rPr kumimoji="0" lang="en-US" sz="2700" b="0" i="0" u="none" strike="noStrike" kern="1200" cap="none" spc="0" normalizeH="0" baseline="0" noProof="0" dirty="0">
                <a:ln>
                  <a:noFill/>
                </a:ln>
                <a:solidFill>
                  <a:schemeClr val="dk1"/>
                </a:solidFill>
                <a:effectLst/>
                <a:uLnTx/>
                <a:uFillTx/>
                <a:latin typeface="+mn-lt"/>
                <a:ea typeface="+mn-ea"/>
                <a:cs typeface="+mn-cs"/>
              </a:rPr>
              <a:t>.</a:t>
            </a:r>
          </a:p>
        </p:txBody>
      </p:sp>
      <p:cxnSp>
        <p:nvCxnSpPr>
          <p:cNvPr id="12" name="Straight Arrow Connector 11"/>
          <p:cNvCxnSpPr>
            <a:stCxn id="5" idx="6"/>
            <a:endCxn id="8" idx="2"/>
          </p:cNvCxnSpPr>
          <p:nvPr/>
        </p:nvCxnSpPr>
        <p:spPr>
          <a:xfrm flipV="1">
            <a:off x="3581400" y="2133600"/>
            <a:ext cx="1600200" cy="175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6"/>
            <a:endCxn id="9" idx="2"/>
          </p:cNvCxnSpPr>
          <p:nvPr/>
        </p:nvCxnSpPr>
        <p:spPr>
          <a:xfrm flipV="1">
            <a:off x="3581400" y="3771900"/>
            <a:ext cx="1600200" cy="11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6"/>
            <a:endCxn id="10" idx="2"/>
          </p:cNvCxnSpPr>
          <p:nvPr/>
        </p:nvCxnSpPr>
        <p:spPr>
          <a:xfrm>
            <a:off x="3581400" y="3886200"/>
            <a:ext cx="1600200" cy="1638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228600" y="5257800"/>
            <a:ext cx="5334000" cy="646331"/>
          </a:xfrm>
          <a:prstGeom prst="rect">
            <a:avLst/>
          </a:prstGeom>
          <a:noFill/>
        </p:spPr>
        <p:txBody>
          <a:bodyPr wrap="square" rtlCol="0">
            <a:spAutoFit/>
          </a:bodyPr>
          <a:lstStyle/>
          <a:p>
            <a:r>
              <a:rPr lang="en-US" dirty="0"/>
              <a:t>Set your working directory</a:t>
            </a:r>
          </a:p>
          <a:p>
            <a:r>
              <a:rPr lang="en-US" dirty="0"/>
              <a:t>R Console &gt; Change dir &gt; …&gt;</a:t>
            </a:r>
            <a:r>
              <a:rPr lang="en-US" dirty="0" err="1"/>
              <a:t>MyProject</a:t>
            </a:r>
            <a:r>
              <a:rPr lang="en-US" dirty="0"/>
              <a:t> &gt; Data</a:t>
            </a:r>
          </a:p>
        </p:txBody>
      </p:sp>
      <p:sp>
        <p:nvSpPr>
          <p:cNvPr id="3" name="Slide Number Placeholder 2">
            <a:extLst>
              <a:ext uri="{FF2B5EF4-FFF2-40B4-BE49-F238E27FC236}">
                <a16:creationId xmlns:a16="http://schemas.microsoft.com/office/drawing/2014/main" id="{DCF0F505-418F-4E68-AFDA-E8B631A0F73E}"/>
              </a:ext>
            </a:extLst>
          </p:cNvPr>
          <p:cNvSpPr>
            <a:spLocks noGrp="1"/>
          </p:cNvSpPr>
          <p:nvPr>
            <p:ph type="sldNum" sz="quarter" idx="12"/>
          </p:nvPr>
        </p:nvSpPr>
        <p:spPr/>
        <p:txBody>
          <a:bodyPr/>
          <a:lstStyle/>
          <a:p>
            <a:fld id="{DA5D3A46-091C-468C-9244-7A2C507BF832}"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data in R</a:t>
            </a:r>
          </a:p>
        </p:txBody>
      </p:sp>
      <p:sp>
        <p:nvSpPr>
          <p:cNvPr id="4" name="Content Placeholder 3"/>
          <p:cNvSpPr>
            <a:spLocks noGrp="1"/>
          </p:cNvSpPr>
          <p:nvPr>
            <p:ph idx="1"/>
          </p:nvPr>
        </p:nvSpPr>
        <p:spPr/>
        <p:txBody>
          <a:bodyPr>
            <a:normAutofit/>
          </a:bodyPr>
          <a:lstStyle/>
          <a:p>
            <a:r>
              <a:rPr lang="en-US" sz="2400" dirty="0"/>
              <a:t>Reading text file (.txt, .</a:t>
            </a:r>
            <a:r>
              <a:rPr lang="en-US" sz="2400" dirty="0" err="1"/>
              <a:t>dat</a:t>
            </a:r>
            <a:r>
              <a:rPr lang="en-US" sz="2400" dirty="0"/>
              <a:t>, etc).</a:t>
            </a:r>
          </a:p>
          <a:p>
            <a:r>
              <a:rPr lang="en-US" sz="2400" dirty="0"/>
              <a:t>Reading directly from web.</a:t>
            </a:r>
          </a:p>
          <a:p>
            <a:r>
              <a:rPr lang="en-US" sz="2400" dirty="0"/>
              <a:t>Reading Excel spreadsheets.</a:t>
            </a:r>
          </a:p>
          <a:p>
            <a:r>
              <a:rPr lang="en-US" sz="2400" dirty="0"/>
              <a:t>Importing  SAS, SPSS, and Stata data sets.</a:t>
            </a:r>
          </a:p>
        </p:txBody>
      </p:sp>
      <p:sp>
        <p:nvSpPr>
          <p:cNvPr id="3" name="Slide Number Placeholder 2">
            <a:extLst>
              <a:ext uri="{FF2B5EF4-FFF2-40B4-BE49-F238E27FC236}">
                <a16:creationId xmlns:a16="http://schemas.microsoft.com/office/drawing/2014/main" id="{12ACB5E3-9846-41CC-85CC-DAE32233E1B4}"/>
              </a:ext>
            </a:extLst>
          </p:cNvPr>
          <p:cNvSpPr>
            <a:spLocks noGrp="1"/>
          </p:cNvSpPr>
          <p:nvPr>
            <p:ph type="sldNum" sz="quarter" idx="12"/>
          </p:nvPr>
        </p:nvSpPr>
        <p:spPr/>
        <p:txBody>
          <a:bodyPr/>
          <a:lstStyle/>
          <a:p>
            <a:fld id="{DA5D3A46-091C-468C-9244-7A2C507BF832}"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 text file in R</a:t>
            </a:r>
          </a:p>
        </p:txBody>
      </p:sp>
      <p:sp>
        <p:nvSpPr>
          <p:cNvPr id="4" name="Content Placeholder 3"/>
          <p:cNvSpPr>
            <a:spLocks noGrp="1"/>
          </p:cNvSpPr>
          <p:nvPr>
            <p:ph idx="1"/>
          </p:nvPr>
        </p:nvSpPr>
        <p:spPr/>
        <p:txBody>
          <a:bodyPr>
            <a:normAutofit fontScale="92500" lnSpcReduction="20000"/>
          </a:bodyPr>
          <a:lstStyle/>
          <a:p>
            <a:r>
              <a:rPr lang="en-US" sz="2000" err="1"/>
              <a:t>read.table</a:t>
            </a:r>
            <a:r>
              <a:rPr lang="en-US" sz="2000"/>
              <a:t>(): </a:t>
            </a:r>
            <a:r>
              <a:rPr lang="en-US" sz="2000" dirty="0"/>
              <a:t>The function </a:t>
            </a:r>
            <a:r>
              <a:rPr lang="en-US" sz="2000" err="1"/>
              <a:t>read.table</a:t>
            </a:r>
            <a:r>
              <a:rPr lang="en-US" sz="2000" dirty="0"/>
              <a:t> is the most convenient way to read in a rectangular grid of data.</a:t>
            </a:r>
          </a:p>
          <a:p>
            <a:r>
              <a:rPr lang="en-US" sz="2000" err="1"/>
              <a:t>read.table</a:t>
            </a:r>
            <a:r>
              <a:rPr lang="en-US" sz="2000"/>
              <a:t>("file1.txt", header = TRUE, </a:t>
            </a:r>
            <a:r>
              <a:rPr lang="en-US" sz="2000" err="1"/>
              <a:t>row.names</a:t>
            </a:r>
            <a:r>
              <a:rPr lang="en-US" sz="2000"/>
              <a:t> = 1, sep = ", "):     header = TRUE: </a:t>
            </a:r>
            <a:r>
              <a:rPr lang="en-US" sz="2000" dirty="0"/>
              <a:t>The file contains the names of the variables as its first line.                                                                                                       </a:t>
            </a:r>
            <a:r>
              <a:rPr lang="en-US" sz="2000" err="1"/>
              <a:t>row.names</a:t>
            </a:r>
            <a:r>
              <a:rPr lang="en-US" sz="2000"/>
              <a:t> = 1: </a:t>
            </a:r>
            <a:r>
              <a:rPr lang="en-US" sz="2000" dirty="0"/>
              <a:t>This can be a vector giving the actual row names, or a single number giving the column of the table which contains the row names (present scenario), or character string giving the name of the table column containing the row names. If </a:t>
            </a:r>
            <a:r>
              <a:rPr lang="en-US" sz="2000" err="1"/>
              <a:t>row.names</a:t>
            </a:r>
            <a:r>
              <a:rPr lang="en-US" sz="2000" dirty="0"/>
              <a:t> is missing, the rows are numbered automatically.                                                               </a:t>
            </a:r>
            <a:r>
              <a:rPr lang="en-US" sz="2000"/>
              <a:t>sep = ", ": </a:t>
            </a:r>
            <a:r>
              <a:rPr lang="en-US" sz="2000" dirty="0"/>
              <a:t>The field separator to be used. Default option is space.</a:t>
            </a:r>
          </a:p>
          <a:p>
            <a:r>
              <a:rPr lang="en-US" sz="2000" dirty="0"/>
              <a:t>Missing values</a:t>
            </a:r>
            <a:r>
              <a:rPr lang="en-US" sz="2000"/>
              <a:t>: </a:t>
            </a:r>
            <a:r>
              <a:rPr lang="en-US" sz="2000" dirty="0"/>
              <a:t>By default the file is assumed to contain the character string NA to represent missing values, but this can be changed by the argument </a:t>
            </a:r>
            <a:r>
              <a:rPr lang="en-US" sz="2000" err="1"/>
              <a:t>na.strings</a:t>
            </a:r>
            <a:r>
              <a:rPr lang="en-US" sz="2000" dirty="0"/>
              <a:t>, which is a vector of one or more character representations of missing values.</a:t>
            </a:r>
            <a:endParaRPr lang="en-US" sz="2000"/>
          </a:p>
        </p:txBody>
      </p:sp>
      <p:sp>
        <p:nvSpPr>
          <p:cNvPr id="3" name="Slide Number Placeholder 2">
            <a:extLst>
              <a:ext uri="{FF2B5EF4-FFF2-40B4-BE49-F238E27FC236}">
                <a16:creationId xmlns:a16="http://schemas.microsoft.com/office/drawing/2014/main" id="{564714D0-4807-4201-BEB4-459D9CDDD2CE}"/>
              </a:ext>
            </a:extLst>
          </p:cNvPr>
          <p:cNvSpPr>
            <a:spLocks noGrp="1"/>
          </p:cNvSpPr>
          <p:nvPr>
            <p:ph type="sldNum" sz="quarter" idx="12"/>
          </p:nvPr>
        </p:nvSpPr>
        <p:spPr/>
        <p:txBody>
          <a:bodyPr/>
          <a:lstStyle/>
          <a:p>
            <a:fld id="{DA5D3A46-091C-468C-9244-7A2C507BF832}"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 text file in R</a:t>
            </a:r>
          </a:p>
        </p:txBody>
      </p:sp>
      <p:sp>
        <p:nvSpPr>
          <p:cNvPr id="4" name="Content Placeholder 3"/>
          <p:cNvSpPr>
            <a:spLocks noGrp="1"/>
          </p:cNvSpPr>
          <p:nvPr>
            <p:ph idx="1"/>
          </p:nvPr>
        </p:nvSpPr>
        <p:spPr/>
        <p:txBody>
          <a:bodyPr>
            <a:normAutofit/>
          </a:bodyPr>
          <a:lstStyle/>
          <a:p>
            <a:r>
              <a:rPr lang="en-US" sz="2000">
                <a:cs typeface="AngsanaUPC" pitchFamily="18" charset="-34"/>
              </a:rPr>
              <a:t>data1  &lt;- </a:t>
            </a:r>
            <a:r>
              <a:rPr lang="en-US" sz="2000" err="1">
                <a:cs typeface="AngsanaUPC" pitchFamily="18" charset="-34"/>
              </a:rPr>
              <a:t>read.table</a:t>
            </a:r>
            <a:r>
              <a:rPr lang="en-US" sz="2000">
                <a:cs typeface="AngsanaUPC" pitchFamily="18" charset="-34"/>
              </a:rPr>
              <a:t>(</a:t>
            </a:r>
            <a:r>
              <a:rPr lang="en-US" sz="2000"/>
              <a:t>"</a:t>
            </a:r>
            <a:r>
              <a:rPr lang="en-US" sz="2000">
                <a:cs typeface="AngsanaUPC" pitchFamily="18" charset="-34"/>
              </a:rPr>
              <a:t>file1.txt</a:t>
            </a:r>
            <a:r>
              <a:rPr lang="en-US" sz="2000"/>
              <a:t>"</a:t>
            </a:r>
            <a:r>
              <a:rPr lang="en-US" sz="2000">
                <a:cs typeface="AngsanaUPC" pitchFamily="18" charset="-34"/>
              </a:rPr>
              <a:t>, header = TRUE)</a:t>
            </a:r>
          </a:p>
          <a:p>
            <a:r>
              <a:rPr lang="en-US" sz="2000">
                <a:cs typeface="AngsanaUPC" pitchFamily="18" charset="-34"/>
              </a:rPr>
              <a:t>data2 &lt;- </a:t>
            </a:r>
            <a:r>
              <a:rPr lang="en-US" sz="2000" err="1">
                <a:cs typeface="AngsanaUPC" pitchFamily="18" charset="-34"/>
              </a:rPr>
              <a:t>read.table</a:t>
            </a:r>
            <a:r>
              <a:rPr lang="en-US" sz="2000">
                <a:cs typeface="AngsanaUPC" pitchFamily="18" charset="-34"/>
              </a:rPr>
              <a:t>(</a:t>
            </a:r>
            <a:r>
              <a:rPr lang="en-US" sz="2000"/>
              <a:t>"</a:t>
            </a:r>
            <a:r>
              <a:rPr lang="en-US" sz="2000">
                <a:cs typeface="AngsanaUPC" pitchFamily="18" charset="-34"/>
              </a:rPr>
              <a:t>file2.txt</a:t>
            </a:r>
            <a:r>
              <a:rPr lang="en-US" sz="2000"/>
              <a:t>"</a:t>
            </a:r>
            <a:r>
              <a:rPr lang="en-US" sz="2000">
                <a:cs typeface="AngsanaUPC" pitchFamily="18" charset="-34"/>
              </a:rPr>
              <a:t>, header = TRUE, </a:t>
            </a:r>
            <a:r>
              <a:rPr lang="en-US" sz="2000" err="1">
                <a:cs typeface="AngsanaUPC" pitchFamily="18" charset="-34"/>
              </a:rPr>
              <a:t>na.strings</a:t>
            </a:r>
            <a:r>
              <a:rPr lang="en-US" sz="2000">
                <a:cs typeface="AngsanaUPC" pitchFamily="18" charset="-34"/>
              </a:rPr>
              <a:t>=</a:t>
            </a:r>
            <a:r>
              <a:rPr lang="en-US" sz="2000"/>
              <a:t>"."</a:t>
            </a:r>
            <a:r>
              <a:rPr lang="en-US" sz="2000">
                <a:cs typeface="AngsanaUPC" pitchFamily="18" charset="-34"/>
              </a:rPr>
              <a:t>)</a:t>
            </a:r>
          </a:p>
          <a:p>
            <a:r>
              <a:rPr lang="en-US" sz="2000">
                <a:cs typeface="AngsanaUPC" pitchFamily="18" charset="-34"/>
              </a:rPr>
              <a:t>data3 &lt;- </a:t>
            </a:r>
            <a:r>
              <a:rPr lang="en-US" sz="2000" err="1">
                <a:cs typeface="AngsanaUPC" pitchFamily="18" charset="-34"/>
              </a:rPr>
              <a:t>read.table</a:t>
            </a:r>
            <a:r>
              <a:rPr lang="en-US" sz="2000">
                <a:cs typeface="AngsanaUPC" pitchFamily="18" charset="-34"/>
              </a:rPr>
              <a:t>(</a:t>
            </a:r>
            <a:r>
              <a:rPr lang="en-US" sz="2000"/>
              <a:t>"</a:t>
            </a:r>
            <a:r>
              <a:rPr lang="en-US" sz="2000">
                <a:cs typeface="AngsanaUPC" pitchFamily="18" charset="-34"/>
              </a:rPr>
              <a:t>file3.txt</a:t>
            </a:r>
            <a:r>
              <a:rPr lang="en-US" sz="2000"/>
              <a:t>"</a:t>
            </a:r>
            <a:r>
              <a:rPr lang="en-US" sz="2000">
                <a:cs typeface="AngsanaUPC" pitchFamily="18" charset="-34"/>
              </a:rPr>
              <a:t>, header = TRUE, </a:t>
            </a:r>
            <a:r>
              <a:rPr lang="en-US" sz="2000" err="1">
                <a:cs typeface="AngsanaUPC" pitchFamily="18" charset="-34"/>
              </a:rPr>
              <a:t>sep</a:t>
            </a:r>
            <a:r>
              <a:rPr lang="en-US" sz="2000">
                <a:cs typeface="AngsanaUPC" pitchFamily="18" charset="-34"/>
              </a:rPr>
              <a:t>=</a:t>
            </a:r>
            <a:r>
              <a:rPr lang="en-US" sz="2000"/>
              <a:t>", "</a:t>
            </a:r>
            <a:r>
              <a:rPr lang="en-US" sz="2000">
                <a:cs typeface="AngsanaUPC" pitchFamily="18" charset="-34"/>
              </a:rPr>
              <a:t>)</a:t>
            </a:r>
          </a:p>
          <a:p>
            <a:pPr>
              <a:buNone/>
            </a:pPr>
            <a:endParaRPr lang="en-US" sz="2000">
              <a:cs typeface="AngsanaUPC" pitchFamily="18" charset="-34"/>
            </a:endParaRPr>
          </a:p>
          <a:p>
            <a:r>
              <a:rPr lang="en-US" sz="2000" dirty="0">
                <a:cs typeface="AngsanaUPC" pitchFamily="18" charset="-34"/>
              </a:rPr>
              <a:t>To extract only the age column type </a:t>
            </a:r>
            <a:r>
              <a:rPr lang="en-US" sz="2000">
                <a:cs typeface="AngsanaUPC" pitchFamily="18" charset="-34"/>
              </a:rPr>
              <a:t>data1$age.</a:t>
            </a:r>
          </a:p>
        </p:txBody>
      </p:sp>
      <p:sp>
        <p:nvSpPr>
          <p:cNvPr id="3" name="Slide Number Placeholder 2">
            <a:extLst>
              <a:ext uri="{FF2B5EF4-FFF2-40B4-BE49-F238E27FC236}">
                <a16:creationId xmlns:a16="http://schemas.microsoft.com/office/drawing/2014/main" id="{8EC5B6AB-80F9-47F1-9E13-7E47E0D30155}"/>
              </a:ext>
            </a:extLst>
          </p:cNvPr>
          <p:cNvSpPr>
            <a:spLocks noGrp="1"/>
          </p:cNvSpPr>
          <p:nvPr>
            <p:ph type="sldNum" sz="quarter" idx="12"/>
          </p:nvPr>
        </p:nvSpPr>
        <p:spPr/>
        <p:txBody>
          <a:bodyPr/>
          <a:lstStyle/>
          <a:p>
            <a:fld id="{DA5D3A46-091C-468C-9244-7A2C507BF83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 text file in R</a:t>
            </a:r>
          </a:p>
        </p:txBody>
      </p:sp>
      <p:sp>
        <p:nvSpPr>
          <p:cNvPr id="4" name="Content Placeholder 3"/>
          <p:cNvSpPr>
            <a:spLocks noGrp="1"/>
          </p:cNvSpPr>
          <p:nvPr>
            <p:ph idx="1"/>
          </p:nvPr>
        </p:nvSpPr>
        <p:spPr/>
        <p:txBody>
          <a:bodyPr>
            <a:normAutofit lnSpcReduction="10000"/>
          </a:bodyPr>
          <a:lstStyle/>
          <a:p>
            <a:r>
              <a:rPr lang="en-US" sz="2000" err="1"/>
              <a:t>read.table</a:t>
            </a:r>
            <a:r>
              <a:rPr lang="en-US" sz="2000"/>
              <a:t>()  </a:t>
            </a:r>
            <a:r>
              <a:rPr lang="en-US" sz="2000" dirty="0"/>
              <a:t>is an inefficient way to read in very large numerical matrices.</a:t>
            </a:r>
            <a:endParaRPr lang="en-US" sz="2000" dirty="0">
              <a:cs typeface="AngsanaUPC" pitchFamily="18" charset="-34"/>
            </a:endParaRPr>
          </a:p>
          <a:p>
            <a:r>
              <a:rPr lang="en-US" sz="2000">
                <a:cs typeface="AngsanaUPC" pitchFamily="18" charset="-34"/>
              </a:rPr>
              <a:t>scan(): </a:t>
            </a:r>
            <a:r>
              <a:rPr lang="en-US" sz="2000" dirty="0">
                <a:cs typeface="AngsanaUPC" pitchFamily="18" charset="-34"/>
              </a:rPr>
              <a:t>If you want to efficiently read the data directly in a large matrix.</a:t>
            </a:r>
          </a:p>
          <a:p>
            <a:r>
              <a:rPr lang="en-US" sz="2000" dirty="0"/>
              <a:t>Suppose file ‘data.dat’ just contains the numbers for a 20 x 10 matrix. Then we can use,</a:t>
            </a:r>
          </a:p>
          <a:p>
            <a:pPr>
              <a:buNone/>
            </a:pPr>
            <a:r>
              <a:rPr lang="en-US" sz="2000"/>
              <a:t>    data &lt;- matrix(scan("data.dat", n = 20*10), 20, 10, </a:t>
            </a:r>
            <a:r>
              <a:rPr lang="en-US" sz="2000" err="1"/>
              <a:t>byrow</a:t>
            </a:r>
            <a:r>
              <a:rPr lang="en-US" sz="2000"/>
              <a:t> = TRUE)</a:t>
            </a:r>
          </a:p>
          <a:p>
            <a:r>
              <a:rPr lang="en-US" sz="2000"/>
              <a:t>matrix()</a:t>
            </a:r>
            <a:r>
              <a:rPr lang="en-US" sz="2000" dirty="0"/>
              <a:t> creates a matrix from the given set of values.</a:t>
            </a:r>
          </a:p>
          <a:p>
            <a:r>
              <a:rPr lang="en-US" sz="2000" err="1"/>
              <a:t>byrow</a:t>
            </a:r>
            <a:r>
              <a:rPr lang="en-US" sz="2000"/>
              <a:t> = TRUE</a:t>
            </a:r>
            <a:r>
              <a:rPr lang="en-US" sz="2000" dirty="0"/>
              <a:t> (the default): the matrix is filled by columns, otherwise the matrix is filled by rows.</a:t>
            </a:r>
          </a:p>
          <a:p>
            <a:endParaRPr lang="en-US" sz="2000" dirty="0">
              <a:latin typeface="Comic Sans MS" pitchFamily="66" charset="0"/>
              <a:cs typeface="AngsanaUPC" pitchFamily="18" charset="-34"/>
            </a:endParaRPr>
          </a:p>
        </p:txBody>
      </p:sp>
      <p:sp>
        <p:nvSpPr>
          <p:cNvPr id="3" name="Slide Number Placeholder 2">
            <a:extLst>
              <a:ext uri="{FF2B5EF4-FFF2-40B4-BE49-F238E27FC236}">
                <a16:creationId xmlns:a16="http://schemas.microsoft.com/office/drawing/2014/main" id="{18AD53D9-1ECA-4672-9C30-E84443825145}"/>
              </a:ext>
            </a:extLst>
          </p:cNvPr>
          <p:cNvSpPr>
            <a:spLocks noGrp="1"/>
          </p:cNvSpPr>
          <p:nvPr>
            <p:ph type="sldNum" sz="quarter" idx="12"/>
          </p:nvPr>
        </p:nvSpPr>
        <p:spPr/>
        <p:txBody>
          <a:bodyPr/>
          <a:lstStyle/>
          <a:p>
            <a:fld id="{DA5D3A46-091C-468C-9244-7A2C507BF832}"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 directly from internet</a:t>
            </a:r>
          </a:p>
        </p:txBody>
      </p:sp>
      <p:sp>
        <p:nvSpPr>
          <p:cNvPr id="4" name="Content Placeholder 3"/>
          <p:cNvSpPr>
            <a:spLocks noGrp="1"/>
          </p:cNvSpPr>
          <p:nvPr>
            <p:ph idx="1"/>
          </p:nvPr>
        </p:nvSpPr>
        <p:spPr>
          <a:xfrm>
            <a:off x="76200" y="1676400"/>
            <a:ext cx="8991600" cy="4041162"/>
          </a:xfrm>
        </p:spPr>
        <p:txBody>
          <a:bodyPr>
            <a:normAutofit/>
          </a:bodyPr>
          <a:lstStyle/>
          <a:p>
            <a:r>
              <a:rPr lang="en-US" sz="2000" b="0" i="0" dirty="0">
                <a:solidFill>
                  <a:schemeClr val="tx1"/>
                </a:solidFill>
                <a:effectLst/>
                <a:hlinkClick r:id="rId2">
                  <a:extLst>
                    <a:ext uri="{A12FA001-AC4F-418D-AE19-62706E023703}">
                      <ahyp:hlinkClr xmlns:ahyp="http://schemas.microsoft.com/office/drawing/2018/hyperlinkcolor" val="tx"/>
                    </a:ext>
                  </a:extLst>
                </a:hlinkClick>
              </a:rPr>
              <a:t>http://faculty.missouri.edu/~micheasa/stat7110/datasets/</a:t>
            </a:r>
            <a:endParaRPr lang="en-US" sz="2000" b="0" i="0" dirty="0">
              <a:solidFill>
                <a:schemeClr val="tx1"/>
              </a:solidFill>
              <a:effectLst/>
            </a:endParaRPr>
          </a:p>
          <a:p>
            <a:r>
              <a:rPr lang="en-US" sz="1500" dirty="0">
                <a:solidFill>
                  <a:schemeClr val="tx1"/>
                </a:solidFill>
                <a:cs typeface="AngsanaUPC" pitchFamily="18" charset="-34"/>
              </a:rPr>
              <a:t>A1&lt;-</a:t>
            </a:r>
            <a:r>
              <a:rPr lang="en-US" sz="1500" dirty="0" err="1">
                <a:solidFill>
                  <a:schemeClr val="tx1"/>
                </a:solidFill>
                <a:cs typeface="AngsanaUPC" pitchFamily="18" charset="-34"/>
              </a:rPr>
              <a:t>read.table</a:t>
            </a:r>
            <a:r>
              <a:rPr lang="en-US" sz="1500" dirty="0">
                <a:solidFill>
                  <a:schemeClr val="tx1"/>
                </a:solidFill>
                <a:cs typeface="AngsanaUPC" pitchFamily="18" charset="-34"/>
              </a:rPr>
              <a:t>("</a:t>
            </a:r>
            <a:r>
              <a:rPr lang="en-US" sz="1500" b="0" i="0" dirty="0">
                <a:solidFill>
                  <a:schemeClr val="tx1"/>
                </a:solidFill>
                <a:effectLst/>
              </a:rPr>
              <a:t>http://faculty.missouri.edu/~</a:t>
            </a:r>
            <a:r>
              <a:rPr lang="en-US" sz="1500" b="0" i="0" dirty="0" err="1">
                <a:solidFill>
                  <a:schemeClr val="tx1"/>
                </a:solidFill>
                <a:effectLst/>
              </a:rPr>
              <a:t>micheasa</a:t>
            </a:r>
            <a:r>
              <a:rPr lang="en-US" sz="1500" b="0" i="0" dirty="0">
                <a:solidFill>
                  <a:schemeClr val="tx1"/>
                </a:solidFill>
                <a:effectLst/>
              </a:rPr>
              <a:t>/stat7110/datasets/</a:t>
            </a:r>
            <a:r>
              <a:rPr lang="en-US" sz="1500" dirty="0">
                <a:solidFill>
                  <a:schemeClr val="tx1"/>
                </a:solidFill>
                <a:cs typeface="AngsanaUPC" pitchFamily="18" charset="-34"/>
              </a:rPr>
              <a:t>fitness.dat", header=T)</a:t>
            </a:r>
          </a:p>
          <a:p>
            <a:r>
              <a:rPr lang="en-US" sz="2000" dirty="0">
                <a:cs typeface="AngsanaUPC" pitchFamily="18" charset="-34"/>
              </a:rPr>
              <a:t>It will read directly from the web.</a:t>
            </a:r>
          </a:p>
        </p:txBody>
      </p:sp>
      <p:sp>
        <p:nvSpPr>
          <p:cNvPr id="3" name="Slide Number Placeholder 2">
            <a:extLst>
              <a:ext uri="{FF2B5EF4-FFF2-40B4-BE49-F238E27FC236}">
                <a16:creationId xmlns:a16="http://schemas.microsoft.com/office/drawing/2014/main" id="{9C024A73-07BA-4495-A214-4B58A3F0093C}"/>
              </a:ext>
            </a:extLst>
          </p:cNvPr>
          <p:cNvSpPr>
            <a:spLocks noGrp="1"/>
          </p:cNvSpPr>
          <p:nvPr>
            <p:ph type="sldNum" sz="quarter" idx="12"/>
          </p:nvPr>
        </p:nvSpPr>
        <p:spPr/>
        <p:txBody>
          <a:bodyPr/>
          <a:lstStyle/>
          <a:p>
            <a:fld id="{DA5D3A46-091C-468C-9244-7A2C507BF83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348" y="99700"/>
            <a:ext cx="7511473" cy="1312480"/>
          </a:xfrm>
        </p:spPr>
        <p:txBody>
          <a:bodyPr>
            <a:normAutofit/>
          </a:bodyPr>
          <a:lstStyle/>
          <a:p>
            <a:r>
              <a:rPr lang="en-US" dirty="0"/>
              <a:t>Reading Excel spreadsheets</a:t>
            </a:r>
          </a:p>
        </p:txBody>
      </p:sp>
      <p:sp>
        <p:nvSpPr>
          <p:cNvPr id="4" name="Content Placeholder 3"/>
          <p:cNvSpPr>
            <a:spLocks noGrp="1"/>
          </p:cNvSpPr>
          <p:nvPr>
            <p:ph idx="1"/>
          </p:nvPr>
        </p:nvSpPr>
        <p:spPr>
          <a:xfrm>
            <a:off x="818348" y="990600"/>
            <a:ext cx="7511472" cy="5111460"/>
          </a:xfrm>
        </p:spPr>
        <p:txBody>
          <a:bodyPr>
            <a:normAutofit/>
          </a:bodyPr>
          <a:lstStyle/>
          <a:p>
            <a:endParaRPr lang="en-US" sz="2000" dirty="0"/>
          </a:p>
          <a:p>
            <a:r>
              <a:rPr lang="en-US" sz="2000" dirty="0"/>
              <a:t>If you have access to Excel (</a:t>
            </a:r>
            <a:r>
              <a:rPr lang="en-US" sz="2000" dirty="0" err="1"/>
              <a:t>xls</a:t>
            </a:r>
            <a:r>
              <a:rPr lang="en-US" sz="2000" dirty="0"/>
              <a:t>/xlsx format), export/save the data as tab-delimited or comma-separated form, and use </a:t>
            </a:r>
            <a:r>
              <a:rPr lang="en-US" sz="2000" dirty="0" err="1"/>
              <a:t>read.delim</a:t>
            </a:r>
            <a:r>
              <a:rPr lang="en-US" sz="2000" dirty="0"/>
              <a:t>() or read.csv() to import it into R. </a:t>
            </a:r>
            <a:r>
              <a:rPr lang="en-US" sz="2000" dirty="0" err="1"/>
              <a:t>read.delim</a:t>
            </a:r>
            <a:r>
              <a:rPr lang="en-US" sz="2000" dirty="0"/>
              <a:t>() or read.csv() are similar to </a:t>
            </a:r>
            <a:r>
              <a:rPr lang="en-US" sz="2000" dirty="0" err="1"/>
              <a:t>read.table</a:t>
            </a:r>
            <a:r>
              <a:rPr lang="en-US" sz="2000" dirty="0"/>
              <a:t>().</a:t>
            </a:r>
          </a:p>
          <a:p>
            <a:r>
              <a:rPr lang="en-US" sz="2000" dirty="0" err="1"/>
              <a:t>read.csv</a:t>
            </a:r>
            <a:r>
              <a:rPr lang="en-US" sz="2000" dirty="0">
                <a:cs typeface="AngsanaUPC" pitchFamily="18" charset="-34"/>
              </a:rPr>
              <a:t>(</a:t>
            </a:r>
            <a:r>
              <a:rPr lang="en-US" sz="2000" dirty="0"/>
              <a:t>"</a:t>
            </a:r>
            <a:r>
              <a:rPr lang="en-US" sz="2000" dirty="0" err="1">
                <a:cs typeface="AngsanaUPC" pitchFamily="18" charset="-34"/>
              </a:rPr>
              <a:t>fuel.csv</a:t>
            </a:r>
            <a:r>
              <a:rPr lang="en-US" sz="2000" dirty="0"/>
              <a:t>"</a:t>
            </a:r>
            <a:r>
              <a:rPr lang="en-US" sz="2000" dirty="0">
                <a:cs typeface="AngsanaUPC" pitchFamily="18" charset="-34"/>
              </a:rPr>
              <a:t>) </a:t>
            </a:r>
          </a:p>
          <a:p>
            <a:r>
              <a:rPr lang="en-US" sz="2000" dirty="0">
                <a:cs typeface="AngsanaUPC" pitchFamily="18" charset="-34"/>
              </a:rPr>
              <a:t>Other option is use the library </a:t>
            </a:r>
            <a:r>
              <a:rPr lang="en-US" sz="2000" dirty="0" err="1">
                <a:cs typeface="AngsanaUPC" pitchFamily="18" charset="-34"/>
              </a:rPr>
              <a:t>gdata</a:t>
            </a:r>
            <a:endParaRPr lang="en-US" sz="2000" dirty="0">
              <a:cs typeface="AngsanaUPC" pitchFamily="18" charset="-34"/>
            </a:endParaRPr>
          </a:p>
          <a:p>
            <a:pPr marL="0" indent="0">
              <a:buNone/>
            </a:pPr>
            <a:r>
              <a:rPr lang="en-US" sz="2000" dirty="0">
                <a:cs typeface="AngsanaUPC" pitchFamily="18" charset="-34"/>
              </a:rPr>
              <a:t>library(</a:t>
            </a:r>
            <a:r>
              <a:rPr lang="en-US" sz="2000" dirty="0" err="1">
                <a:cs typeface="AngsanaUPC" pitchFamily="18" charset="-34"/>
              </a:rPr>
              <a:t>gdata</a:t>
            </a:r>
            <a:r>
              <a:rPr lang="en-US" sz="2000" dirty="0">
                <a:cs typeface="AngsanaUPC" pitchFamily="18" charset="-34"/>
              </a:rPr>
              <a:t>)</a:t>
            </a:r>
          </a:p>
          <a:p>
            <a:pPr>
              <a:buNone/>
            </a:pPr>
            <a:r>
              <a:rPr lang="en-US" sz="2000" dirty="0">
                <a:cs typeface="AngsanaUPC" pitchFamily="18" charset="-34"/>
              </a:rPr>
              <a:t>Data1.xls  &lt;- </a:t>
            </a:r>
            <a:r>
              <a:rPr lang="en-US" sz="2000" dirty="0" err="1">
                <a:cs typeface="AngsanaUPC" pitchFamily="18" charset="-34"/>
              </a:rPr>
              <a:t>read.xls</a:t>
            </a:r>
            <a:r>
              <a:rPr lang="en-US" sz="2000" dirty="0">
                <a:cs typeface="AngsanaUPC" pitchFamily="18" charset="-34"/>
              </a:rPr>
              <a:t>(</a:t>
            </a:r>
            <a:r>
              <a:rPr lang="en-US" sz="2000" dirty="0"/>
              <a:t>"</a:t>
            </a:r>
            <a:r>
              <a:rPr lang="en-US" sz="2000" dirty="0" err="1">
                <a:cs typeface="AngsanaUPC" pitchFamily="18" charset="-34"/>
              </a:rPr>
              <a:t>fuel.xls</a:t>
            </a:r>
            <a:r>
              <a:rPr lang="en-US" sz="2000" dirty="0"/>
              <a:t>"</a:t>
            </a:r>
            <a:r>
              <a:rPr lang="en-US" sz="2000" dirty="0">
                <a:cs typeface="AngsanaUPC" pitchFamily="18" charset="-34"/>
              </a:rPr>
              <a:t>)</a:t>
            </a:r>
          </a:p>
          <a:p>
            <a:pPr>
              <a:buNone/>
            </a:pPr>
            <a:r>
              <a:rPr lang="en-US" sz="2000" dirty="0">
                <a:cs typeface="AngsanaUPC" pitchFamily="18" charset="-34"/>
              </a:rPr>
              <a:t>Data2.xls  &lt;- </a:t>
            </a:r>
            <a:r>
              <a:rPr lang="en-US" sz="2000" dirty="0" err="1">
                <a:cs typeface="AngsanaUPC" pitchFamily="18" charset="-34"/>
              </a:rPr>
              <a:t>read.xls</a:t>
            </a:r>
            <a:r>
              <a:rPr lang="en-US" sz="2000" dirty="0">
                <a:cs typeface="AngsanaUPC" pitchFamily="18" charset="-34"/>
              </a:rPr>
              <a:t>(</a:t>
            </a:r>
            <a:r>
              <a:rPr lang="en-US" sz="2000" dirty="0"/>
              <a:t>"</a:t>
            </a:r>
            <a:r>
              <a:rPr lang="en-US" sz="2000" dirty="0" err="1">
                <a:cs typeface="AngsanaUPC" pitchFamily="18" charset="-34"/>
              </a:rPr>
              <a:t>IsThereASantaClaus.xls</a:t>
            </a:r>
            <a:r>
              <a:rPr lang="en-US" sz="2000" dirty="0"/>
              <a:t>"</a:t>
            </a:r>
            <a:r>
              <a:rPr lang="en-US" sz="2000" dirty="0">
                <a:cs typeface="AngsanaUPC" pitchFamily="18" charset="-34"/>
              </a:rPr>
              <a:t>)</a:t>
            </a:r>
          </a:p>
          <a:p>
            <a:pPr>
              <a:buNone/>
            </a:pPr>
            <a:endParaRPr lang="en-US" sz="2000" dirty="0">
              <a:latin typeface="Comic Sans MS" pitchFamily="66" charset="0"/>
              <a:cs typeface="AngsanaUPC" pitchFamily="18" charset="-34"/>
            </a:endParaRPr>
          </a:p>
        </p:txBody>
      </p:sp>
      <p:sp>
        <p:nvSpPr>
          <p:cNvPr id="3" name="Slide Number Placeholder 2">
            <a:extLst>
              <a:ext uri="{FF2B5EF4-FFF2-40B4-BE49-F238E27FC236}">
                <a16:creationId xmlns:a16="http://schemas.microsoft.com/office/drawing/2014/main" id="{F5F9E60E-FA4A-42CA-BA3D-DA5958316868}"/>
              </a:ext>
            </a:extLst>
          </p:cNvPr>
          <p:cNvSpPr>
            <a:spLocks noGrp="1"/>
          </p:cNvSpPr>
          <p:nvPr>
            <p:ph type="sldNum" sz="quarter" idx="12"/>
          </p:nvPr>
        </p:nvSpPr>
        <p:spPr/>
        <p:txBody>
          <a:bodyPr/>
          <a:lstStyle/>
          <a:p>
            <a:fld id="{DA5D3A46-091C-468C-9244-7A2C507BF832}"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Importing  SAS, SPSS, and </a:t>
            </a:r>
            <a:r>
              <a:rPr lang="en-US" sz="2800" dirty="0" err="1"/>
              <a:t>Stata</a:t>
            </a:r>
            <a:r>
              <a:rPr lang="en-US" sz="2800" dirty="0"/>
              <a:t> data sets</a:t>
            </a:r>
          </a:p>
        </p:txBody>
      </p:sp>
      <p:sp>
        <p:nvSpPr>
          <p:cNvPr id="4" name="Content Placeholder 3"/>
          <p:cNvSpPr>
            <a:spLocks noGrp="1"/>
          </p:cNvSpPr>
          <p:nvPr>
            <p:ph idx="1"/>
          </p:nvPr>
        </p:nvSpPr>
        <p:spPr/>
        <p:txBody>
          <a:bodyPr>
            <a:normAutofit fontScale="85000" lnSpcReduction="20000"/>
          </a:bodyPr>
          <a:lstStyle/>
          <a:p>
            <a:r>
              <a:rPr lang="en-US" sz="2000" dirty="0"/>
              <a:t>The package </a:t>
            </a:r>
            <a:r>
              <a:rPr lang="en-US" sz="2000"/>
              <a:t>foreign</a:t>
            </a:r>
            <a:r>
              <a:rPr lang="en-US" sz="2000" dirty="0"/>
              <a:t> provides import facilities for files produced by these statistical systems.</a:t>
            </a:r>
          </a:p>
          <a:p>
            <a:r>
              <a:rPr lang="en-US" sz="2000" dirty="0">
                <a:cs typeface="AngsanaUPC" pitchFamily="18" charset="-34"/>
              </a:rPr>
              <a:t>SPSS</a:t>
            </a:r>
          </a:p>
          <a:p>
            <a:pPr>
              <a:buNone/>
            </a:pPr>
            <a:r>
              <a:rPr lang="en-US" sz="2000">
                <a:cs typeface="AngsanaUPC" pitchFamily="18" charset="-34"/>
              </a:rPr>
              <a:t>library(foreign) </a:t>
            </a:r>
          </a:p>
          <a:p>
            <a:pPr>
              <a:buNone/>
            </a:pPr>
            <a:r>
              <a:rPr lang="en-US" sz="2000" err="1"/>
              <a:t>Data.spss</a:t>
            </a:r>
            <a:r>
              <a:rPr lang="en-US" sz="2000"/>
              <a:t> &lt;- </a:t>
            </a:r>
            <a:r>
              <a:rPr lang="en-US" sz="2000" err="1"/>
              <a:t>read.spss</a:t>
            </a:r>
            <a:r>
              <a:rPr lang="en-US" sz="2000"/>
              <a:t>("</a:t>
            </a:r>
            <a:r>
              <a:rPr lang="en-US" sz="2000">
                <a:cs typeface="AngsanaUPC" pitchFamily="18" charset="-34"/>
              </a:rPr>
              <a:t>HSB500.SAV</a:t>
            </a:r>
            <a:r>
              <a:rPr lang="en-US" sz="2000"/>
              <a:t>",  </a:t>
            </a:r>
            <a:r>
              <a:rPr lang="en-US" sz="2000" err="1"/>
              <a:t>to.data.frame</a:t>
            </a:r>
            <a:r>
              <a:rPr lang="en-US" sz="2000"/>
              <a:t> = TRUE</a:t>
            </a:r>
            <a:r>
              <a:rPr lang="en-US" sz="2000" dirty="0"/>
              <a:t>)</a:t>
            </a:r>
          </a:p>
          <a:p>
            <a:pPr>
              <a:buNone/>
            </a:pPr>
            <a:r>
              <a:rPr lang="en-US" sz="2000" err="1"/>
              <a:t>Data.spss</a:t>
            </a:r>
            <a:endParaRPr lang="en-US" sz="2000"/>
          </a:p>
          <a:p>
            <a:r>
              <a:rPr lang="en-US" sz="2000" dirty="0">
                <a:cs typeface="AngsanaUPC" pitchFamily="18" charset="-34"/>
              </a:rPr>
              <a:t>STATA</a:t>
            </a:r>
          </a:p>
          <a:p>
            <a:pPr>
              <a:buNone/>
            </a:pPr>
            <a:r>
              <a:rPr lang="en-US" sz="2000">
                <a:cs typeface="AngsanaUPC" pitchFamily="18" charset="-34"/>
              </a:rPr>
              <a:t>library(foreign) </a:t>
            </a:r>
          </a:p>
          <a:p>
            <a:pPr>
              <a:buNone/>
            </a:pPr>
            <a:r>
              <a:rPr lang="en-US" sz="2000" err="1"/>
              <a:t>Data.stata</a:t>
            </a:r>
            <a:r>
              <a:rPr lang="en-US" sz="2000"/>
              <a:t> &lt;- </a:t>
            </a:r>
            <a:r>
              <a:rPr lang="en-US" sz="2000" err="1"/>
              <a:t>read.dta</a:t>
            </a:r>
            <a:r>
              <a:rPr lang="en-US" sz="2000"/>
              <a:t>("</a:t>
            </a:r>
            <a:r>
              <a:rPr lang="en-US" sz="2000" err="1">
                <a:cs typeface="AngsanaUPC" pitchFamily="18" charset="-34"/>
              </a:rPr>
              <a:t>guyer.dta</a:t>
            </a:r>
            <a:r>
              <a:rPr lang="en-US" sz="2000"/>
              <a:t>"</a:t>
            </a:r>
            <a:r>
              <a:rPr lang="en-US" sz="2000" dirty="0"/>
              <a:t>)</a:t>
            </a:r>
          </a:p>
          <a:p>
            <a:pPr>
              <a:buNone/>
            </a:pPr>
            <a:r>
              <a:rPr lang="en-US" sz="2000" err="1"/>
              <a:t>Data.stata</a:t>
            </a:r>
            <a:endParaRPr lang="en-US" sz="2000"/>
          </a:p>
          <a:p>
            <a:pPr>
              <a:buNone/>
            </a:pPr>
            <a:r>
              <a:rPr lang="en-US" sz="2000" dirty="0">
                <a:cs typeface="AngsanaUPC" pitchFamily="18" charset="-34"/>
              </a:rPr>
              <a:t>                                                                                                                                      </a:t>
            </a:r>
          </a:p>
          <a:p>
            <a:pPr>
              <a:buNone/>
            </a:pPr>
            <a:r>
              <a:rPr lang="en-US" sz="2000" dirty="0">
                <a:cs typeface="AngsanaUPC" pitchFamily="18" charset="-34"/>
              </a:rPr>
              <a:t>                                                                                                                                    </a:t>
            </a:r>
          </a:p>
        </p:txBody>
      </p:sp>
      <p:sp>
        <p:nvSpPr>
          <p:cNvPr id="3" name="Slide Number Placeholder 2">
            <a:extLst>
              <a:ext uri="{FF2B5EF4-FFF2-40B4-BE49-F238E27FC236}">
                <a16:creationId xmlns:a16="http://schemas.microsoft.com/office/drawing/2014/main" id="{58C68DE9-9C1A-4595-8200-E22E6BA49BBD}"/>
              </a:ext>
            </a:extLst>
          </p:cNvPr>
          <p:cNvSpPr>
            <a:spLocks noGrp="1"/>
          </p:cNvSpPr>
          <p:nvPr>
            <p:ph type="sldNum" sz="quarter" idx="12"/>
          </p:nvPr>
        </p:nvSpPr>
        <p:spPr/>
        <p:txBody>
          <a:bodyPr/>
          <a:lstStyle/>
          <a:p>
            <a:fld id="{DA5D3A46-091C-468C-9244-7A2C507BF832}"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348" y="152400"/>
            <a:ext cx="7511473" cy="762000"/>
          </a:xfrm>
        </p:spPr>
        <p:txBody>
          <a:bodyPr/>
          <a:lstStyle/>
          <a:p>
            <a:r>
              <a:rPr lang="en-US" dirty="0"/>
              <a:t>Contents</a:t>
            </a:r>
          </a:p>
        </p:txBody>
      </p:sp>
      <p:sp>
        <p:nvSpPr>
          <p:cNvPr id="3" name="Content Placeholder 2"/>
          <p:cNvSpPr>
            <a:spLocks noGrp="1"/>
          </p:cNvSpPr>
          <p:nvPr>
            <p:ph idx="1"/>
          </p:nvPr>
        </p:nvSpPr>
        <p:spPr>
          <a:xfrm>
            <a:off x="533400" y="1156996"/>
            <a:ext cx="8305800" cy="5701004"/>
          </a:xfrm>
        </p:spPr>
        <p:txBody>
          <a:bodyPr>
            <a:normAutofit/>
          </a:bodyPr>
          <a:lstStyle/>
          <a:p>
            <a:endParaRPr lang="en-US" sz="2400" dirty="0"/>
          </a:p>
          <a:p>
            <a:endParaRPr lang="en-US" sz="2400" dirty="0"/>
          </a:p>
          <a:p>
            <a:r>
              <a:rPr lang="en-US" sz="2400" dirty="0"/>
              <a:t>What is R and </a:t>
            </a:r>
            <a:r>
              <a:rPr lang="en-US" sz="2400" dirty="0" err="1"/>
              <a:t>Rstudio</a:t>
            </a:r>
            <a:r>
              <a:rPr lang="en-US" sz="2400" dirty="0"/>
              <a:t> ?</a:t>
            </a:r>
          </a:p>
          <a:p>
            <a:r>
              <a:rPr lang="en-US" sz="2400" dirty="0"/>
              <a:t>Importing data in R.</a:t>
            </a:r>
          </a:p>
          <a:p>
            <a:r>
              <a:rPr lang="en-US" sz="2400" dirty="0"/>
              <a:t>Some basic statistics tools in R for data manipulation.</a:t>
            </a:r>
          </a:p>
          <a:p>
            <a:r>
              <a:rPr lang="en-US" sz="2400" dirty="0"/>
              <a:t>Graphs and plots in R.</a:t>
            </a:r>
          </a:p>
          <a:p>
            <a:r>
              <a:rPr lang="en-US" sz="2400" dirty="0"/>
              <a:t>Some advanced statistical procedures in R for analyzing data.</a:t>
            </a:r>
          </a:p>
          <a:p>
            <a:r>
              <a:rPr lang="en-US" sz="2400" dirty="0"/>
              <a:t>Linear, logistic, and multinomial regressions in R.</a:t>
            </a:r>
          </a:p>
          <a:p>
            <a:r>
              <a:rPr lang="en-US" sz="2400" dirty="0"/>
              <a:t>Analysis of Variance in R.</a:t>
            </a:r>
          </a:p>
          <a:p>
            <a:r>
              <a:rPr lang="en-US" sz="2400" dirty="0"/>
              <a:t>Summary.</a:t>
            </a:r>
          </a:p>
          <a:p>
            <a:endParaRPr lang="en-US" sz="2400" dirty="0"/>
          </a:p>
          <a:p>
            <a:endParaRPr lang="en-US" sz="2400" dirty="0"/>
          </a:p>
          <a:p>
            <a:pPr>
              <a:buNone/>
            </a:pPr>
            <a:endParaRPr lang="en-US" sz="2400" dirty="0"/>
          </a:p>
        </p:txBody>
      </p:sp>
      <p:sp>
        <p:nvSpPr>
          <p:cNvPr id="4" name="Slide Number Placeholder 3">
            <a:extLst>
              <a:ext uri="{FF2B5EF4-FFF2-40B4-BE49-F238E27FC236}">
                <a16:creationId xmlns:a16="http://schemas.microsoft.com/office/drawing/2014/main" id="{8EC41E93-ECAF-43AE-9C6C-4B58A30E11AC}"/>
              </a:ext>
            </a:extLst>
          </p:cNvPr>
          <p:cNvSpPr>
            <a:spLocks noGrp="1"/>
          </p:cNvSpPr>
          <p:nvPr>
            <p:ph type="sldNum" sz="quarter" idx="12"/>
          </p:nvPr>
        </p:nvSpPr>
        <p:spPr/>
        <p:txBody>
          <a:bodyPr/>
          <a:lstStyle/>
          <a:p>
            <a:fld id="{DA5D3A46-091C-468C-9244-7A2C507BF832}"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Importing  SAS, SPSS, and </a:t>
            </a:r>
            <a:r>
              <a:rPr lang="en-US" sz="2800" dirty="0" err="1"/>
              <a:t>Stata</a:t>
            </a:r>
            <a:r>
              <a:rPr lang="en-US" sz="2800" dirty="0"/>
              <a:t> data sets</a:t>
            </a:r>
          </a:p>
        </p:txBody>
      </p:sp>
      <p:sp>
        <p:nvSpPr>
          <p:cNvPr id="4" name="Content Placeholder 3"/>
          <p:cNvSpPr>
            <a:spLocks noGrp="1"/>
          </p:cNvSpPr>
          <p:nvPr>
            <p:ph idx="1"/>
          </p:nvPr>
        </p:nvSpPr>
        <p:spPr>
          <a:xfrm>
            <a:off x="818348" y="2060898"/>
            <a:ext cx="7511472" cy="4644702"/>
          </a:xfrm>
        </p:spPr>
        <p:txBody>
          <a:bodyPr>
            <a:normAutofit fontScale="55000" lnSpcReduction="20000"/>
          </a:bodyPr>
          <a:lstStyle/>
          <a:p>
            <a:r>
              <a:rPr lang="en-US" sz="3300">
                <a:cs typeface="AngsanaUPC" pitchFamily="18" charset="-34"/>
              </a:rPr>
              <a:t>SAS .sas7bdat format</a:t>
            </a:r>
          </a:p>
          <a:p>
            <a:pPr>
              <a:buNone/>
            </a:pPr>
            <a:r>
              <a:rPr lang="en-US" sz="3300">
                <a:cs typeface="AngsanaUPC" pitchFamily="18" charset="-34"/>
              </a:rPr>
              <a:t>library(sas7bdat) </a:t>
            </a:r>
          </a:p>
          <a:p>
            <a:pPr>
              <a:buNone/>
            </a:pPr>
            <a:r>
              <a:rPr lang="en-US" sz="3300"/>
              <a:t>Data.sas1 &lt;- read.sas7bdat("</a:t>
            </a:r>
            <a:r>
              <a:rPr lang="en-US" sz="3300">
                <a:cs typeface="AngsanaUPC" pitchFamily="18" charset="-34"/>
              </a:rPr>
              <a:t>airline.sas7bdat</a:t>
            </a:r>
            <a:r>
              <a:rPr lang="en-US" sz="3300"/>
              <a:t>")</a:t>
            </a:r>
          </a:p>
          <a:p>
            <a:pPr>
              <a:buNone/>
            </a:pPr>
            <a:r>
              <a:rPr lang="en-US" sz="3300"/>
              <a:t>Data.sas1</a:t>
            </a:r>
          </a:p>
          <a:p>
            <a:pPr>
              <a:buNone/>
            </a:pPr>
            <a:endParaRPr lang="en-US" sz="3300">
              <a:solidFill>
                <a:srgbClr val="C00000"/>
              </a:solidFill>
              <a:cs typeface="AngsanaUPC" pitchFamily="18" charset="-34"/>
            </a:endParaRPr>
          </a:p>
          <a:p>
            <a:r>
              <a:rPr lang="en-US" sz="3300">
                <a:cs typeface="AngsanaUPC" pitchFamily="18" charset="-34"/>
              </a:rPr>
              <a:t>SAS .</a:t>
            </a:r>
            <a:r>
              <a:rPr lang="en-US" sz="3300" err="1">
                <a:cs typeface="AngsanaUPC" pitchFamily="18" charset="-34"/>
              </a:rPr>
              <a:t>xpt</a:t>
            </a:r>
            <a:r>
              <a:rPr lang="en-US" sz="3300">
                <a:cs typeface="AngsanaUPC" pitchFamily="18" charset="-34"/>
              </a:rPr>
              <a:t> format</a:t>
            </a:r>
          </a:p>
          <a:p>
            <a:pPr>
              <a:buNone/>
            </a:pPr>
            <a:r>
              <a:rPr lang="en-US" sz="3300">
                <a:cs typeface="AngsanaUPC" pitchFamily="18" charset="-34"/>
              </a:rPr>
              <a:t>library(</a:t>
            </a:r>
            <a:r>
              <a:rPr lang="en-US" sz="3300" err="1">
                <a:cs typeface="AngsanaUPC" pitchFamily="18" charset="-34"/>
              </a:rPr>
              <a:t>SASxport</a:t>
            </a:r>
            <a:r>
              <a:rPr lang="en-US" sz="3300">
                <a:cs typeface="AngsanaUPC" pitchFamily="18" charset="-34"/>
              </a:rPr>
              <a:t>) </a:t>
            </a:r>
          </a:p>
          <a:p>
            <a:pPr>
              <a:buNone/>
            </a:pPr>
            <a:r>
              <a:rPr lang="en-US" sz="3300"/>
              <a:t>Data.sas2 &lt;- </a:t>
            </a:r>
            <a:r>
              <a:rPr lang="en-US" sz="3300" err="1"/>
              <a:t>read.xport</a:t>
            </a:r>
            <a:r>
              <a:rPr lang="en-US" sz="3300"/>
              <a:t>("</a:t>
            </a:r>
            <a:r>
              <a:rPr lang="en-US" sz="3300">
                <a:cs typeface="AngsanaUPC" pitchFamily="18" charset="-34"/>
              </a:rPr>
              <a:t>test2.xpt</a:t>
            </a:r>
            <a:r>
              <a:rPr lang="en-US" sz="3300"/>
              <a:t>")</a:t>
            </a:r>
          </a:p>
          <a:p>
            <a:pPr>
              <a:buNone/>
            </a:pPr>
            <a:r>
              <a:rPr lang="en-US" sz="3300"/>
              <a:t>Data.sas2</a:t>
            </a:r>
          </a:p>
          <a:p>
            <a:pPr>
              <a:buNone/>
            </a:pPr>
            <a:r>
              <a:rPr lang="en-US" sz="3300">
                <a:solidFill>
                  <a:srgbClr val="C00000"/>
                </a:solidFill>
                <a:cs typeface="AngsanaUPC" pitchFamily="18" charset="-34"/>
              </a:rPr>
              <a:t>  </a:t>
            </a:r>
            <a:r>
              <a:rPr lang="en-US" sz="3300">
                <a:cs typeface="AngsanaUPC" pitchFamily="18" charset="-34"/>
              </a:rPr>
              <a:t>                                   </a:t>
            </a:r>
            <a:r>
              <a:rPr lang="en-US" sz="2000" dirty="0">
                <a:cs typeface="AngsanaUPC" pitchFamily="18" charset="-34"/>
              </a:rPr>
              <a:t>                                                                                                </a:t>
            </a:r>
          </a:p>
          <a:p>
            <a:pPr>
              <a:buNone/>
            </a:pPr>
            <a:r>
              <a:rPr lang="en-US" sz="2000" dirty="0">
                <a:cs typeface="AngsanaUPC" pitchFamily="18" charset="-34"/>
              </a:rPr>
              <a:t>                                                                                                                                    </a:t>
            </a:r>
          </a:p>
          <a:p>
            <a:pPr>
              <a:buNone/>
            </a:pPr>
            <a:r>
              <a:rPr lang="en-US" sz="2000" dirty="0">
                <a:cs typeface="AngsanaUPC" pitchFamily="18" charset="-34"/>
              </a:rPr>
              <a:t>                                                                                                                                   </a:t>
            </a:r>
          </a:p>
          <a:p>
            <a:pPr>
              <a:buNone/>
            </a:pPr>
            <a:r>
              <a:rPr lang="en-US" sz="2000" dirty="0">
                <a:cs typeface="AngsanaUPC" pitchFamily="18" charset="-34"/>
              </a:rPr>
              <a:t>                                                                                                                                    </a:t>
            </a:r>
          </a:p>
        </p:txBody>
      </p:sp>
      <p:sp>
        <p:nvSpPr>
          <p:cNvPr id="3" name="Slide Number Placeholder 2">
            <a:extLst>
              <a:ext uri="{FF2B5EF4-FFF2-40B4-BE49-F238E27FC236}">
                <a16:creationId xmlns:a16="http://schemas.microsoft.com/office/drawing/2014/main" id="{E3BCDBF7-B256-4E48-87C1-B12ECC2AEB9E}"/>
              </a:ext>
            </a:extLst>
          </p:cNvPr>
          <p:cNvSpPr>
            <a:spLocks noGrp="1"/>
          </p:cNvSpPr>
          <p:nvPr>
            <p:ph type="sldNum" sz="quarter" idx="12"/>
          </p:nvPr>
        </p:nvSpPr>
        <p:spPr/>
        <p:txBody>
          <a:bodyPr/>
          <a:lstStyle/>
          <a:p>
            <a:fld id="{DA5D3A46-091C-468C-9244-7A2C507BF832}"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References for data imports</a:t>
            </a:r>
          </a:p>
        </p:txBody>
      </p:sp>
      <p:sp>
        <p:nvSpPr>
          <p:cNvPr id="4" name="Content Placeholder 3"/>
          <p:cNvSpPr>
            <a:spLocks noGrp="1"/>
          </p:cNvSpPr>
          <p:nvPr>
            <p:ph idx="1"/>
          </p:nvPr>
        </p:nvSpPr>
        <p:spPr/>
        <p:txBody>
          <a:bodyPr>
            <a:normAutofit/>
          </a:bodyPr>
          <a:lstStyle/>
          <a:p>
            <a:r>
              <a:rPr lang="en-US" sz="2000" dirty="0">
                <a:cs typeface="AngsanaUPC" pitchFamily="18" charset="-34"/>
                <a:hlinkClick r:id="rId2"/>
              </a:rPr>
              <a:t>http://cran.r-project.org/web/packages/foreign/foreign.pdf    </a:t>
            </a:r>
          </a:p>
          <a:p>
            <a:r>
              <a:rPr lang="en-US" sz="2000" dirty="0">
                <a:cs typeface="AngsanaUPC" pitchFamily="18" charset="-34"/>
                <a:hlinkClick r:id="rId3"/>
              </a:rPr>
              <a:t>http://cran.r-project.org/doc/manuals/R-data.pdf </a:t>
            </a:r>
            <a:r>
              <a:rPr lang="en-US" sz="2000" dirty="0">
                <a:cs typeface="AngsanaUPC" pitchFamily="18" charset="-34"/>
                <a:hlinkClick r:id="rId2"/>
              </a:rPr>
              <a:t> </a:t>
            </a:r>
            <a:r>
              <a:rPr lang="en-US" sz="2000" dirty="0">
                <a:cs typeface="AngsanaUPC" pitchFamily="18" charset="-34"/>
              </a:rPr>
              <a:t>                                                                                                                     </a:t>
            </a:r>
          </a:p>
          <a:p>
            <a:pPr>
              <a:buNone/>
            </a:pPr>
            <a:r>
              <a:rPr lang="en-US" sz="2000" dirty="0">
                <a:cs typeface="AngsanaUPC" pitchFamily="18" charset="-34"/>
              </a:rPr>
              <a:t>                                                                                                                                    </a:t>
            </a:r>
          </a:p>
          <a:p>
            <a:pPr>
              <a:buNone/>
            </a:pPr>
            <a:r>
              <a:rPr lang="en-US" sz="2000" dirty="0">
                <a:cs typeface="AngsanaUPC" pitchFamily="18" charset="-34"/>
              </a:rPr>
              <a:t>                                                                                                                                   </a:t>
            </a:r>
          </a:p>
          <a:p>
            <a:pPr>
              <a:buNone/>
            </a:pPr>
            <a:r>
              <a:rPr lang="en-US" sz="2000" dirty="0">
                <a:cs typeface="AngsanaUPC" pitchFamily="18" charset="-34"/>
              </a:rPr>
              <a:t>                                                                                                                                    </a:t>
            </a:r>
          </a:p>
        </p:txBody>
      </p:sp>
      <p:sp>
        <p:nvSpPr>
          <p:cNvPr id="3" name="Slide Number Placeholder 2">
            <a:extLst>
              <a:ext uri="{FF2B5EF4-FFF2-40B4-BE49-F238E27FC236}">
                <a16:creationId xmlns:a16="http://schemas.microsoft.com/office/drawing/2014/main" id="{8B1C9C2F-CDEA-4ADD-B8F1-9A298278C604}"/>
              </a:ext>
            </a:extLst>
          </p:cNvPr>
          <p:cNvSpPr>
            <a:spLocks noGrp="1"/>
          </p:cNvSpPr>
          <p:nvPr>
            <p:ph type="sldNum" sz="quarter" idx="12"/>
          </p:nvPr>
        </p:nvSpPr>
        <p:spPr/>
        <p:txBody>
          <a:bodyPr/>
          <a:lstStyle/>
          <a:p>
            <a:fld id="{DA5D3A46-091C-468C-9244-7A2C507BF832}"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4690-9E92-4B54-9597-C3DE9D913871}"/>
              </a:ext>
            </a:extLst>
          </p:cNvPr>
          <p:cNvSpPr>
            <a:spLocks noGrp="1"/>
          </p:cNvSpPr>
          <p:nvPr>
            <p:ph type="title"/>
          </p:nvPr>
        </p:nvSpPr>
        <p:spPr>
          <a:xfrm>
            <a:off x="818348" y="166648"/>
            <a:ext cx="7511473" cy="1312480"/>
          </a:xfrm>
        </p:spPr>
        <p:txBody>
          <a:bodyPr/>
          <a:lstStyle/>
          <a:p>
            <a:r>
              <a:rPr lang="en-US"/>
              <a:t>How to write/store the data/results from r in a file</a:t>
            </a:r>
          </a:p>
        </p:txBody>
      </p:sp>
      <p:sp>
        <p:nvSpPr>
          <p:cNvPr id="3" name="Content Placeholder 2">
            <a:extLst>
              <a:ext uri="{FF2B5EF4-FFF2-40B4-BE49-F238E27FC236}">
                <a16:creationId xmlns:a16="http://schemas.microsoft.com/office/drawing/2014/main" id="{D54F247A-F3D7-4ED2-B4D5-3E22F8C90DB5}"/>
              </a:ext>
            </a:extLst>
          </p:cNvPr>
          <p:cNvSpPr>
            <a:spLocks noGrp="1"/>
          </p:cNvSpPr>
          <p:nvPr>
            <p:ph idx="1"/>
          </p:nvPr>
        </p:nvSpPr>
        <p:spPr>
          <a:xfrm>
            <a:off x="814179" y="1479127"/>
            <a:ext cx="7511472" cy="3784635"/>
          </a:xfrm>
        </p:spPr>
        <p:txBody>
          <a:bodyPr>
            <a:normAutofit/>
          </a:bodyPr>
          <a:lstStyle/>
          <a:p>
            <a:endParaRPr lang="en-US"/>
          </a:p>
          <a:p>
            <a:r>
              <a:rPr lang="en-US"/>
              <a:t>write(): The data (usually a matrix) x are written to a file. If x is a two-dimensional matrix you need to transpose it to get the columns in file the same as those in the internal representation.</a:t>
            </a:r>
          </a:p>
          <a:p>
            <a:r>
              <a:rPr lang="en-US" sz="1800">
                <a:solidFill>
                  <a:schemeClr val="tx1"/>
                </a:solidFill>
                <a:cs typeface="AngsanaUPC" pitchFamily="18" charset="-34"/>
              </a:rPr>
              <a:t>A1&lt;-</a:t>
            </a:r>
            <a:r>
              <a:rPr lang="en-US" sz="1800" err="1">
                <a:solidFill>
                  <a:schemeClr val="tx1"/>
                </a:solidFill>
                <a:cs typeface="AngsanaUPC" pitchFamily="18" charset="-34"/>
              </a:rPr>
              <a:t>read.table</a:t>
            </a:r>
            <a:r>
              <a:rPr lang="en-US" sz="1800">
                <a:solidFill>
                  <a:schemeClr val="tx1"/>
                </a:solidFill>
                <a:cs typeface="AngsanaUPC" pitchFamily="18" charset="-34"/>
              </a:rPr>
              <a:t>("</a:t>
            </a:r>
            <a:r>
              <a:rPr lang="en-US" sz="1800" b="0" i="0">
                <a:solidFill>
                  <a:schemeClr val="tx1"/>
                </a:solidFill>
                <a:effectLst/>
              </a:rPr>
              <a:t>http://faculty.missouri.edu/~</a:t>
            </a:r>
            <a:r>
              <a:rPr lang="en-US" sz="1800" b="0" i="0" err="1">
                <a:solidFill>
                  <a:schemeClr val="tx1"/>
                </a:solidFill>
                <a:effectLst/>
              </a:rPr>
              <a:t>micheasa</a:t>
            </a:r>
            <a:r>
              <a:rPr lang="en-US" sz="1800" b="0" i="0">
                <a:solidFill>
                  <a:schemeClr val="tx1"/>
                </a:solidFill>
                <a:effectLst/>
              </a:rPr>
              <a:t>/stat7110/datasets/</a:t>
            </a:r>
            <a:r>
              <a:rPr lang="en-US" sz="1800">
                <a:solidFill>
                  <a:schemeClr val="tx1"/>
                </a:solidFill>
                <a:cs typeface="AngsanaUPC" pitchFamily="18" charset="-34"/>
              </a:rPr>
              <a:t>fitness.dat", header=T)</a:t>
            </a:r>
          </a:p>
          <a:p>
            <a:pPr marL="0" indent="0">
              <a:buNone/>
            </a:pPr>
            <a:r>
              <a:rPr lang="en-US"/>
              <a:t>write(t(A1),file=</a:t>
            </a:r>
            <a:r>
              <a:rPr lang="en-US" sz="1800">
                <a:solidFill>
                  <a:schemeClr val="tx1"/>
                </a:solidFill>
                <a:cs typeface="AngsanaUPC" pitchFamily="18" charset="-34"/>
              </a:rPr>
              <a:t>"</a:t>
            </a:r>
            <a:r>
              <a:rPr lang="en-US"/>
              <a:t>writeoutput.csv</a:t>
            </a:r>
            <a:r>
              <a:rPr lang="en-US" sz="1800">
                <a:solidFill>
                  <a:schemeClr val="tx1"/>
                </a:solidFill>
                <a:cs typeface="AngsanaUPC" pitchFamily="18" charset="-34"/>
              </a:rPr>
              <a:t>"</a:t>
            </a:r>
            <a:r>
              <a:rPr lang="en-US"/>
              <a:t>, </a:t>
            </a:r>
            <a:r>
              <a:rPr lang="en-US" err="1"/>
              <a:t>ncolumns</a:t>
            </a:r>
            <a:r>
              <a:rPr lang="en-US"/>
              <a:t>=7)</a:t>
            </a:r>
          </a:p>
          <a:p>
            <a:pPr marL="0" indent="0">
              <a:buNone/>
            </a:pPr>
            <a:r>
              <a:rPr lang="en-US"/>
              <a:t>write(t(A1),file=</a:t>
            </a:r>
            <a:r>
              <a:rPr lang="en-US" sz="1800">
                <a:solidFill>
                  <a:schemeClr val="tx1"/>
                </a:solidFill>
                <a:cs typeface="AngsanaUPC" pitchFamily="18" charset="-34"/>
              </a:rPr>
              <a:t>"</a:t>
            </a:r>
            <a:r>
              <a:rPr lang="en-US"/>
              <a:t>writeoutput.txt</a:t>
            </a:r>
            <a:r>
              <a:rPr lang="en-US" sz="1800">
                <a:solidFill>
                  <a:schemeClr val="tx1"/>
                </a:solidFill>
                <a:cs typeface="AngsanaUPC" pitchFamily="18" charset="-34"/>
              </a:rPr>
              <a:t>",</a:t>
            </a:r>
            <a:r>
              <a:rPr lang="en-US"/>
              <a:t> </a:t>
            </a:r>
            <a:r>
              <a:rPr lang="en-US" err="1"/>
              <a:t>ncolumns</a:t>
            </a:r>
            <a:r>
              <a:rPr lang="en-US"/>
              <a:t>=7)</a:t>
            </a:r>
          </a:p>
          <a:p>
            <a:pPr marL="0" indent="0">
              <a:buNone/>
            </a:pPr>
            <a:endParaRPr lang="en-US"/>
          </a:p>
        </p:txBody>
      </p:sp>
      <p:sp>
        <p:nvSpPr>
          <p:cNvPr id="4" name="Slide Number Placeholder 3">
            <a:extLst>
              <a:ext uri="{FF2B5EF4-FFF2-40B4-BE49-F238E27FC236}">
                <a16:creationId xmlns:a16="http://schemas.microsoft.com/office/drawing/2014/main" id="{F41AB71C-0E2B-4902-9743-1A47FBFBDD21}"/>
              </a:ext>
            </a:extLst>
          </p:cNvPr>
          <p:cNvSpPr>
            <a:spLocks noGrp="1"/>
          </p:cNvSpPr>
          <p:nvPr>
            <p:ph type="sldNum" sz="quarter" idx="12"/>
          </p:nvPr>
        </p:nvSpPr>
        <p:spPr/>
        <p:txBody>
          <a:bodyPr/>
          <a:lstStyle/>
          <a:p>
            <a:fld id="{DA5D3A46-091C-468C-9244-7A2C507BF832}" type="slidenum">
              <a:rPr lang="en-US" smtClean="0"/>
              <a:pPr/>
              <a:t>22</a:t>
            </a:fld>
            <a:endParaRPr lang="en-US"/>
          </a:p>
        </p:txBody>
      </p:sp>
    </p:spTree>
    <p:extLst>
      <p:ext uri="{BB962C8B-B14F-4D97-AF65-F5344CB8AC3E}">
        <p14:creationId xmlns:p14="http://schemas.microsoft.com/office/powerpoint/2010/main" val="158626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Descriptive </a:t>
            </a:r>
            <a:r>
              <a:rPr lang="en-US" sz="2800" dirty="0"/>
              <a:t> statistics and </a:t>
            </a:r>
            <a:r>
              <a:rPr lang="en-US" sz="2800" dirty="0" err="1"/>
              <a:t>maths</a:t>
            </a:r>
            <a:endParaRPr lang="en-US" sz="2800" dirty="0"/>
          </a:p>
        </p:txBody>
      </p:sp>
      <p:sp>
        <p:nvSpPr>
          <p:cNvPr id="4" name="Content Placeholder 3"/>
          <p:cNvSpPr>
            <a:spLocks noGrp="1"/>
          </p:cNvSpPr>
          <p:nvPr>
            <p:ph idx="1"/>
          </p:nvPr>
        </p:nvSpPr>
        <p:spPr>
          <a:xfrm>
            <a:off x="818348" y="2060897"/>
            <a:ext cx="7511472" cy="4482487"/>
          </a:xfrm>
        </p:spPr>
        <p:txBody>
          <a:bodyPr>
            <a:normAutofit fontScale="85000" lnSpcReduction="10000"/>
          </a:bodyPr>
          <a:lstStyle/>
          <a:p>
            <a:r>
              <a:rPr lang="en-US" sz="2000">
                <a:cs typeface="AngsanaUPC" pitchFamily="18" charset="-34"/>
              </a:rPr>
              <a:t>summary()</a:t>
            </a:r>
            <a:r>
              <a:rPr lang="en-US" sz="2000" dirty="0">
                <a:cs typeface="AngsanaUPC" pitchFamily="18" charset="-34"/>
              </a:rPr>
              <a:t>: gives some very basic statistics.    </a:t>
            </a:r>
          </a:p>
          <a:p>
            <a:r>
              <a:rPr lang="en-US" sz="2000" dirty="0">
                <a:cs typeface="AngsanaUPC" pitchFamily="18" charset="-34"/>
              </a:rPr>
              <a:t> </a:t>
            </a:r>
            <a:r>
              <a:rPr lang="en-US" sz="2000">
                <a:cs typeface="AngsanaUPC" pitchFamily="18" charset="-34"/>
              </a:rPr>
              <a:t>data1  &lt;- </a:t>
            </a:r>
            <a:r>
              <a:rPr lang="en-US" sz="2000" err="1">
                <a:cs typeface="AngsanaUPC" pitchFamily="18" charset="-34"/>
              </a:rPr>
              <a:t>read.table</a:t>
            </a:r>
            <a:r>
              <a:rPr lang="en-US" sz="2000">
                <a:cs typeface="AngsanaUPC" pitchFamily="18" charset="-34"/>
              </a:rPr>
              <a:t>(</a:t>
            </a:r>
            <a:r>
              <a:rPr lang="en-US" sz="2000"/>
              <a:t>"</a:t>
            </a:r>
            <a:r>
              <a:rPr lang="en-US" sz="2000">
                <a:cs typeface="AngsanaUPC" pitchFamily="18" charset="-34"/>
              </a:rPr>
              <a:t>CARS93.dat</a:t>
            </a:r>
            <a:r>
              <a:rPr lang="en-US" sz="2000"/>
              <a:t>"</a:t>
            </a:r>
            <a:r>
              <a:rPr lang="en-US" sz="2000">
                <a:cs typeface="AngsanaUPC" pitchFamily="18" charset="-34"/>
              </a:rPr>
              <a:t>)</a:t>
            </a:r>
          </a:p>
          <a:p>
            <a:pPr>
              <a:buNone/>
            </a:pPr>
            <a:r>
              <a:rPr lang="en-US" sz="2000" dirty="0">
                <a:cs typeface="AngsanaUPC" pitchFamily="18" charset="-34"/>
              </a:rPr>
              <a:t>    </a:t>
            </a:r>
            <a:r>
              <a:rPr lang="en-US" sz="2000">
                <a:cs typeface="AngsanaUPC" pitchFamily="18" charset="-34"/>
              </a:rPr>
              <a:t> summary(data1)</a:t>
            </a:r>
          </a:p>
          <a:p>
            <a:r>
              <a:rPr lang="en-US" sz="2000">
                <a:cs typeface="AngsanaUPC" pitchFamily="18" charset="-34"/>
              </a:rPr>
              <a:t>Standard deviation: </a:t>
            </a:r>
            <a:r>
              <a:rPr lang="en-US" sz="2000" err="1">
                <a:cs typeface="AngsanaUPC" pitchFamily="18" charset="-34"/>
              </a:rPr>
              <a:t>sd</a:t>
            </a:r>
            <a:r>
              <a:rPr lang="en-US" sz="2000">
                <a:cs typeface="AngsanaUPC" pitchFamily="18" charset="-34"/>
              </a:rPr>
              <a:t>(data1$V4)</a:t>
            </a:r>
          </a:p>
          <a:p>
            <a:r>
              <a:rPr lang="en-US" sz="2000">
                <a:cs typeface="AngsanaUPC" pitchFamily="18" charset="-34"/>
              </a:rPr>
              <a:t>variance: var(data1$V4)</a:t>
            </a:r>
          </a:p>
          <a:p>
            <a:r>
              <a:rPr lang="en-US" sz="2000">
                <a:cs typeface="AngsanaUPC" pitchFamily="18" charset="-34"/>
              </a:rPr>
              <a:t>Correlation: </a:t>
            </a:r>
            <a:r>
              <a:rPr lang="en-US" sz="2000" err="1">
                <a:cs typeface="AngsanaUPC" pitchFamily="18" charset="-34"/>
              </a:rPr>
              <a:t>cor</a:t>
            </a:r>
            <a:r>
              <a:rPr lang="en-US" sz="2000">
                <a:cs typeface="AngsanaUPC" pitchFamily="18" charset="-34"/>
              </a:rPr>
              <a:t>(data1$V4, data1$V5,method = </a:t>
            </a:r>
            <a:r>
              <a:rPr lang="en-US" sz="2000"/>
              <a:t>"</a:t>
            </a:r>
            <a:r>
              <a:rPr lang="en-US" sz="2000" err="1">
                <a:cs typeface="AngsanaUPC" pitchFamily="18" charset="-34"/>
              </a:rPr>
              <a:t>pearson</a:t>
            </a:r>
            <a:r>
              <a:rPr lang="en-US" sz="2000"/>
              <a:t>"</a:t>
            </a:r>
            <a:r>
              <a:rPr lang="en-US" sz="2000">
                <a:cs typeface="AngsanaUPC" pitchFamily="18" charset="-34"/>
              </a:rPr>
              <a:t>)</a:t>
            </a:r>
          </a:p>
          <a:p>
            <a:r>
              <a:rPr lang="en-US" sz="2000">
                <a:cs typeface="AngsanaUPC" pitchFamily="18" charset="-34"/>
              </a:rPr>
              <a:t>Testing Correlation: </a:t>
            </a:r>
            <a:r>
              <a:rPr lang="en-US" sz="2000" err="1">
                <a:cs typeface="AngsanaUPC" pitchFamily="18" charset="-34"/>
              </a:rPr>
              <a:t>cor.test</a:t>
            </a:r>
            <a:r>
              <a:rPr lang="en-US" sz="2000">
                <a:cs typeface="AngsanaUPC" pitchFamily="18" charset="-34"/>
              </a:rPr>
              <a:t>(data1$V4, data1$V5,method = </a:t>
            </a:r>
            <a:r>
              <a:rPr lang="en-US" sz="2000"/>
              <a:t>"</a:t>
            </a:r>
            <a:r>
              <a:rPr lang="en-US" sz="2000" err="1">
                <a:cs typeface="AngsanaUPC" pitchFamily="18" charset="-34"/>
              </a:rPr>
              <a:t>pearson</a:t>
            </a:r>
            <a:r>
              <a:rPr lang="en-US" sz="2000"/>
              <a:t>"</a:t>
            </a:r>
            <a:r>
              <a:rPr lang="en-US" sz="2000">
                <a:cs typeface="AngsanaUPC" pitchFamily="18" charset="-34"/>
              </a:rPr>
              <a:t>)</a:t>
            </a:r>
          </a:p>
          <a:p>
            <a:r>
              <a:rPr lang="en-US" sz="2000" dirty="0">
                <a:cs typeface="AngsanaUPC" pitchFamily="18" charset="-34"/>
              </a:rPr>
              <a:t>SORTING:</a:t>
            </a:r>
          </a:p>
          <a:p>
            <a:pPr>
              <a:buNone/>
            </a:pPr>
            <a:r>
              <a:rPr lang="en-US" sz="2000">
                <a:cs typeface="AngsanaUPC" pitchFamily="18" charset="-34"/>
              </a:rPr>
              <a:t>sort(data1$V4) # sort in ascending order</a:t>
            </a:r>
          </a:p>
          <a:p>
            <a:pPr>
              <a:buNone/>
            </a:pPr>
            <a:r>
              <a:rPr lang="en-US" sz="2000">
                <a:cs typeface="AngsanaUPC" pitchFamily="18" charset="-34"/>
              </a:rPr>
              <a:t>rev(sort(data1$V4)) # sort in descending order  </a:t>
            </a:r>
            <a:r>
              <a:rPr lang="en-US" sz="2000" dirty="0">
                <a:latin typeface="Comic Sans MS" pitchFamily="66" charset="0"/>
                <a:cs typeface="AngsanaUPC" pitchFamily="18" charset="-34"/>
              </a:rPr>
              <a:t>                                                                                                                </a:t>
            </a:r>
          </a:p>
          <a:p>
            <a:pPr>
              <a:buNone/>
            </a:pPr>
            <a:r>
              <a:rPr lang="en-US" sz="2000" dirty="0">
                <a:cs typeface="AngsanaUPC" pitchFamily="18" charset="-34"/>
              </a:rPr>
              <a:t>                                                                                                                                   </a:t>
            </a:r>
          </a:p>
          <a:p>
            <a:pPr>
              <a:buNone/>
            </a:pPr>
            <a:r>
              <a:rPr lang="en-US" sz="2000" dirty="0">
                <a:cs typeface="AngsanaUPC" pitchFamily="18" charset="-34"/>
              </a:rPr>
              <a:t>                                                                                                                                    </a:t>
            </a:r>
          </a:p>
        </p:txBody>
      </p:sp>
      <p:sp>
        <p:nvSpPr>
          <p:cNvPr id="3" name="Slide Number Placeholder 2">
            <a:extLst>
              <a:ext uri="{FF2B5EF4-FFF2-40B4-BE49-F238E27FC236}">
                <a16:creationId xmlns:a16="http://schemas.microsoft.com/office/drawing/2014/main" id="{CABA8EDC-FDB2-4A56-8698-7FECC3C11373}"/>
              </a:ext>
            </a:extLst>
          </p:cNvPr>
          <p:cNvSpPr>
            <a:spLocks noGrp="1"/>
          </p:cNvSpPr>
          <p:nvPr>
            <p:ph type="sldNum" sz="quarter" idx="12"/>
          </p:nvPr>
        </p:nvSpPr>
        <p:spPr/>
        <p:txBody>
          <a:bodyPr/>
          <a:lstStyle/>
          <a:p>
            <a:fld id="{DA5D3A46-091C-468C-9244-7A2C507BF832}"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Some basic statistics and </a:t>
            </a:r>
            <a:r>
              <a:rPr lang="en-US" sz="2800" err="1"/>
              <a:t>maths</a:t>
            </a:r>
            <a:endParaRPr lang="en-US" sz="2800"/>
          </a:p>
        </p:txBody>
      </p:sp>
      <p:sp>
        <p:nvSpPr>
          <p:cNvPr id="4" name="Content Placeholder 3"/>
          <p:cNvSpPr>
            <a:spLocks noGrp="1"/>
          </p:cNvSpPr>
          <p:nvPr>
            <p:ph idx="1"/>
          </p:nvPr>
        </p:nvSpPr>
        <p:spPr/>
        <p:txBody>
          <a:bodyPr>
            <a:normAutofit fontScale="92500" lnSpcReduction="20000"/>
          </a:bodyPr>
          <a:lstStyle/>
          <a:p>
            <a:r>
              <a:rPr lang="en-US" sz="2000">
                <a:cs typeface="AngsanaUPC" pitchFamily="18" charset="-34"/>
              </a:rPr>
              <a:t>Matrix operations:</a:t>
            </a:r>
          </a:p>
          <a:p>
            <a:pPr>
              <a:buNone/>
            </a:pPr>
            <a:r>
              <a:rPr lang="en-US" sz="2000">
                <a:cs typeface="AngsanaUPC" pitchFamily="18" charset="-34"/>
              </a:rPr>
              <a:t>  V &lt;- c(1,5,6,7,9): defining a vector.    </a:t>
            </a:r>
          </a:p>
          <a:p>
            <a:pPr>
              <a:buNone/>
            </a:pPr>
            <a:r>
              <a:rPr lang="en-US" sz="2000">
                <a:cs typeface="AngsanaUPC" pitchFamily="18" charset="-34"/>
              </a:rPr>
              <a:t> a&lt;-</a:t>
            </a:r>
            <a:r>
              <a:rPr lang="en-US" sz="2000" err="1">
                <a:cs typeface="AngsanaUPC" pitchFamily="18" charset="-34"/>
              </a:rPr>
              <a:t>rbind</a:t>
            </a:r>
            <a:r>
              <a:rPr lang="en-US" sz="2000">
                <a:cs typeface="AngsanaUPC" pitchFamily="18" charset="-34"/>
              </a:rPr>
              <a:t>(c(1,1,1),c(2,2,2),c(3,3,3))</a:t>
            </a:r>
          </a:p>
          <a:p>
            <a:pPr>
              <a:buNone/>
            </a:pPr>
            <a:r>
              <a:rPr lang="en-US" sz="2000">
                <a:cs typeface="AngsanaUPC" pitchFamily="18" charset="-34"/>
              </a:rPr>
              <a:t> b&lt;-</a:t>
            </a:r>
            <a:r>
              <a:rPr lang="en-US" sz="2000" err="1">
                <a:cs typeface="AngsanaUPC" pitchFamily="18" charset="-34"/>
              </a:rPr>
              <a:t>rbind</a:t>
            </a:r>
            <a:r>
              <a:rPr lang="en-US" sz="2000">
                <a:cs typeface="AngsanaUPC" pitchFamily="18" charset="-34"/>
              </a:rPr>
              <a:t>(c(1,2,3),c(1,2,3),c(1,2,3)) </a:t>
            </a:r>
          </a:p>
          <a:p>
            <a:pPr>
              <a:buNone/>
            </a:pPr>
            <a:r>
              <a:rPr lang="en-US" sz="2000">
                <a:cs typeface="AngsanaUPC" pitchFamily="18" charset="-34"/>
              </a:rPr>
              <a:t>C &lt;- a%*%b: Matrix multiplication. </a:t>
            </a:r>
          </a:p>
          <a:p>
            <a:pPr>
              <a:buNone/>
            </a:pPr>
            <a:r>
              <a:rPr lang="en-US" sz="2000">
                <a:cs typeface="AngsanaUPC" pitchFamily="18" charset="-34"/>
              </a:rPr>
              <a:t>solve(C) : Matrix inverse.</a:t>
            </a:r>
          </a:p>
          <a:p>
            <a:pPr>
              <a:buNone/>
            </a:pPr>
            <a:r>
              <a:rPr lang="en-US" sz="2000">
                <a:cs typeface="AngsanaUPC" pitchFamily="18" charset="-34"/>
              </a:rPr>
              <a:t>c1 &lt;- </a:t>
            </a:r>
            <a:r>
              <a:rPr lang="en-US" sz="2000" err="1">
                <a:cs typeface="AngsanaUPC" pitchFamily="18" charset="-34"/>
              </a:rPr>
              <a:t>diag</a:t>
            </a:r>
            <a:r>
              <a:rPr lang="en-US" sz="2000">
                <a:cs typeface="AngsanaUPC" pitchFamily="18" charset="-34"/>
              </a:rPr>
              <a:t>(5,10)</a:t>
            </a:r>
          </a:p>
          <a:p>
            <a:pPr>
              <a:buNone/>
            </a:pPr>
            <a:r>
              <a:rPr lang="en-US" sz="2000">
                <a:cs typeface="AngsanaUPC" pitchFamily="18" charset="-34"/>
              </a:rPr>
              <a:t>solve(c1)  </a:t>
            </a:r>
          </a:p>
          <a:p>
            <a:pPr>
              <a:buNone/>
            </a:pPr>
            <a:r>
              <a:rPr lang="en-US" sz="2000">
                <a:cs typeface="AngsanaUPC" pitchFamily="18" charset="-34"/>
              </a:rPr>
              <a:t>C[1,]: first row of matrix C.</a:t>
            </a:r>
          </a:p>
          <a:p>
            <a:pPr>
              <a:buNone/>
            </a:pPr>
            <a:r>
              <a:rPr lang="en-US" sz="2000">
                <a:cs typeface="AngsanaUPC" pitchFamily="18" charset="-34"/>
              </a:rPr>
              <a:t>C[,1]: first column of matrix C.</a:t>
            </a:r>
          </a:p>
          <a:p>
            <a:pPr>
              <a:buNone/>
            </a:pPr>
            <a:r>
              <a:rPr lang="en-US" sz="2000">
                <a:cs typeface="AngsanaUPC" pitchFamily="18" charset="-34"/>
              </a:rPr>
              <a:t>                                                                                                                                </a:t>
            </a:r>
          </a:p>
        </p:txBody>
      </p:sp>
      <p:sp>
        <p:nvSpPr>
          <p:cNvPr id="3" name="Slide Number Placeholder 2">
            <a:extLst>
              <a:ext uri="{FF2B5EF4-FFF2-40B4-BE49-F238E27FC236}">
                <a16:creationId xmlns:a16="http://schemas.microsoft.com/office/drawing/2014/main" id="{EE12ACD9-59D4-4F78-871F-CE230DE84F04}"/>
              </a:ext>
            </a:extLst>
          </p:cNvPr>
          <p:cNvSpPr>
            <a:spLocks noGrp="1"/>
          </p:cNvSpPr>
          <p:nvPr>
            <p:ph type="sldNum" sz="quarter" idx="12"/>
          </p:nvPr>
        </p:nvSpPr>
        <p:spPr/>
        <p:txBody>
          <a:bodyPr/>
          <a:lstStyle/>
          <a:p>
            <a:fld id="{DA5D3A46-091C-468C-9244-7A2C507BF832}" type="slidenum">
              <a:rPr lang="en-US" smtClean="0"/>
              <a:pPr/>
              <a:t>24</a:t>
            </a:fld>
            <a:endParaRPr lang="en-US"/>
          </a:p>
        </p:txBody>
      </p:sp>
    </p:spTree>
    <p:extLst>
      <p:ext uri="{BB962C8B-B14F-4D97-AF65-F5344CB8AC3E}">
        <p14:creationId xmlns:p14="http://schemas.microsoft.com/office/powerpoint/2010/main" val="1312434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DF0B-E2BC-134B-826C-588C78E52849}"/>
              </a:ext>
            </a:extLst>
          </p:cNvPr>
          <p:cNvSpPr>
            <a:spLocks noGrp="1"/>
          </p:cNvSpPr>
          <p:nvPr>
            <p:ph type="title"/>
          </p:nvPr>
        </p:nvSpPr>
        <p:spPr>
          <a:xfrm>
            <a:off x="814179" y="269946"/>
            <a:ext cx="7511473" cy="969580"/>
          </a:xfrm>
        </p:spPr>
        <p:txBody>
          <a:bodyPr/>
          <a:lstStyle/>
          <a:p>
            <a:r>
              <a:rPr lang="en-US" dirty="0"/>
              <a:t>Generating random variables</a:t>
            </a:r>
          </a:p>
        </p:txBody>
      </p:sp>
      <p:sp>
        <p:nvSpPr>
          <p:cNvPr id="3" name="Content Placeholder 2">
            <a:extLst>
              <a:ext uri="{FF2B5EF4-FFF2-40B4-BE49-F238E27FC236}">
                <a16:creationId xmlns:a16="http://schemas.microsoft.com/office/drawing/2014/main" id="{20579D6E-C723-AF4A-B6F6-030063E7FC91}"/>
              </a:ext>
            </a:extLst>
          </p:cNvPr>
          <p:cNvSpPr>
            <a:spLocks noGrp="1"/>
          </p:cNvSpPr>
          <p:nvPr>
            <p:ph idx="1"/>
          </p:nvPr>
        </p:nvSpPr>
        <p:spPr>
          <a:xfrm>
            <a:off x="228600" y="914400"/>
            <a:ext cx="8610600" cy="5410200"/>
          </a:xfrm>
        </p:spPr>
        <p:txBody>
          <a:bodyPr/>
          <a:lstStyle/>
          <a:p>
            <a:r>
              <a:rPr lang="en-US" sz="2000"/>
              <a:t>Binomial: </a:t>
            </a:r>
            <a:r>
              <a:rPr lang="en-US" sz="2000" err="1"/>
              <a:t>rbinom</a:t>
            </a:r>
            <a:r>
              <a:rPr lang="en-US" sz="2000"/>
              <a:t>(# RN, n, p): </a:t>
            </a:r>
            <a:r>
              <a:rPr lang="en-US" sz="2000" err="1"/>
              <a:t>rbinom</a:t>
            </a:r>
            <a:r>
              <a:rPr lang="en-US" sz="2000"/>
              <a:t>(100, 10, 0.3)</a:t>
            </a:r>
          </a:p>
          <a:p>
            <a:r>
              <a:rPr lang="en-US" sz="2000"/>
              <a:t>Poisson: </a:t>
            </a:r>
            <a:r>
              <a:rPr lang="en-US" sz="2000" err="1"/>
              <a:t>rpois</a:t>
            </a:r>
            <a:r>
              <a:rPr lang="en-US" sz="2000"/>
              <a:t>(# RN, lambda): </a:t>
            </a:r>
            <a:r>
              <a:rPr lang="en-US" sz="2000" err="1"/>
              <a:t>rpois</a:t>
            </a:r>
            <a:r>
              <a:rPr lang="en-US" sz="2000"/>
              <a:t>(100, 5)</a:t>
            </a:r>
          </a:p>
          <a:p>
            <a:r>
              <a:rPr lang="en-US" sz="2000"/>
              <a:t>Normal: </a:t>
            </a:r>
            <a:r>
              <a:rPr lang="en-US" sz="2000" err="1"/>
              <a:t>rnorm</a:t>
            </a:r>
            <a:r>
              <a:rPr lang="en-US" sz="2000"/>
              <a:t>(# RN, mean = 0, </a:t>
            </a:r>
            <a:r>
              <a:rPr lang="en-US" sz="2000" err="1"/>
              <a:t>sd</a:t>
            </a:r>
            <a:r>
              <a:rPr lang="en-US" sz="2000"/>
              <a:t> = 1):  </a:t>
            </a:r>
            <a:r>
              <a:rPr lang="en-US" sz="2000" err="1"/>
              <a:t>rnorm</a:t>
            </a:r>
            <a:r>
              <a:rPr lang="en-US" sz="2000"/>
              <a:t>(100, mean = 10, </a:t>
            </a:r>
            <a:r>
              <a:rPr lang="en-US" sz="2000" err="1"/>
              <a:t>sd</a:t>
            </a:r>
            <a:r>
              <a:rPr lang="en-US" sz="2000"/>
              <a:t> = 3)</a:t>
            </a:r>
          </a:p>
          <a:p>
            <a:r>
              <a:rPr lang="en-US" sz="2000"/>
              <a:t>Gamma: </a:t>
            </a:r>
            <a:r>
              <a:rPr lang="en-US" sz="2000" err="1"/>
              <a:t>rgamma</a:t>
            </a:r>
            <a:r>
              <a:rPr lang="en-US" sz="2000"/>
              <a:t>(# RN, shape=1,  scale = 1): </a:t>
            </a:r>
            <a:r>
              <a:rPr lang="en-US" sz="2000" err="1"/>
              <a:t>rgamma</a:t>
            </a:r>
            <a:r>
              <a:rPr lang="en-US" sz="2000"/>
              <a:t>(50, shape=3,  scale = 2)</a:t>
            </a:r>
          </a:p>
          <a:p>
            <a:r>
              <a:rPr lang="en-US" sz="2000"/>
              <a:t>T: rt(# RN, df): rt(100, 5)</a:t>
            </a:r>
          </a:p>
          <a:p>
            <a:r>
              <a:rPr lang="en-US" sz="2000"/>
              <a:t>Chi-</a:t>
            </a:r>
            <a:r>
              <a:rPr lang="en-US" sz="2000" err="1"/>
              <a:t>sq</a:t>
            </a:r>
            <a:r>
              <a:rPr lang="en-US" sz="2000"/>
              <a:t>: </a:t>
            </a:r>
            <a:r>
              <a:rPr lang="en-US" sz="2000" err="1"/>
              <a:t>rchisq</a:t>
            </a:r>
            <a:r>
              <a:rPr lang="en-US" sz="2000"/>
              <a:t>(# RN, df): </a:t>
            </a:r>
            <a:r>
              <a:rPr lang="en-US" sz="2000" err="1"/>
              <a:t>rchisq</a:t>
            </a:r>
            <a:r>
              <a:rPr lang="en-US" sz="2000"/>
              <a:t>(100, 5)</a:t>
            </a:r>
          </a:p>
          <a:p>
            <a:r>
              <a:rPr lang="en-US" sz="2000"/>
              <a:t>Beta: </a:t>
            </a:r>
            <a:r>
              <a:rPr lang="en-US" sz="2000" err="1"/>
              <a:t>rbeta</a:t>
            </a:r>
            <a:r>
              <a:rPr lang="en-US" sz="2000"/>
              <a:t>(# RN, param1, param2):  </a:t>
            </a:r>
            <a:r>
              <a:rPr lang="en-US" sz="2000" err="1"/>
              <a:t>rbeta</a:t>
            </a:r>
            <a:r>
              <a:rPr lang="en-US" sz="2000"/>
              <a:t>(100, 3, 2)</a:t>
            </a:r>
          </a:p>
          <a:p>
            <a:pPr marL="0" indent="0">
              <a:buNone/>
            </a:pPr>
            <a:endParaRPr lang="en-US" dirty="0"/>
          </a:p>
        </p:txBody>
      </p:sp>
      <p:sp>
        <p:nvSpPr>
          <p:cNvPr id="4" name="Slide Number Placeholder 3">
            <a:extLst>
              <a:ext uri="{FF2B5EF4-FFF2-40B4-BE49-F238E27FC236}">
                <a16:creationId xmlns:a16="http://schemas.microsoft.com/office/drawing/2014/main" id="{F7FD273F-E5AE-D447-A8BD-8B1C87FEF328}"/>
              </a:ext>
            </a:extLst>
          </p:cNvPr>
          <p:cNvSpPr>
            <a:spLocks noGrp="1"/>
          </p:cNvSpPr>
          <p:nvPr>
            <p:ph type="sldNum" sz="quarter" idx="12"/>
          </p:nvPr>
        </p:nvSpPr>
        <p:spPr/>
        <p:txBody>
          <a:bodyPr/>
          <a:lstStyle/>
          <a:p>
            <a:fld id="{DA5D3A46-091C-468C-9244-7A2C507BF832}" type="slidenum">
              <a:rPr lang="en-US" smtClean="0"/>
              <a:pPr/>
              <a:t>25</a:t>
            </a:fld>
            <a:endParaRPr lang="en-US"/>
          </a:p>
        </p:txBody>
      </p:sp>
    </p:spTree>
    <p:extLst>
      <p:ext uri="{BB962C8B-B14F-4D97-AF65-F5344CB8AC3E}">
        <p14:creationId xmlns:p14="http://schemas.microsoft.com/office/powerpoint/2010/main" val="693108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879" y="99700"/>
            <a:ext cx="7511473" cy="656240"/>
          </a:xfrm>
        </p:spPr>
        <p:txBody>
          <a:bodyPr>
            <a:normAutofit/>
          </a:bodyPr>
          <a:lstStyle/>
          <a:p>
            <a:r>
              <a:rPr lang="en-US" sz="2800" dirty="0"/>
              <a:t>Graphs and plots</a:t>
            </a:r>
          </a:p>
        </p:txBody>
      </p:sp>
      <p:sp>
        <p:nvSpPr>
          <p:cNvPr id="4" name="Content Placeholder 3"/>
          <p:cNvSpPr>
            <a:spLocks noGrp="1"/>
          </p:cNvSpPr>
          <p:nvPr>
            <p:ph idx="1"/>
          </p:nvPr>
        </p:nvSpPr>
        <p:spPr>
          <a:xfrm>
            <a:off x="818348" y="914400"/>
            <a:ext cx="7511472" cy="5187660"/>
          </a:xfrm>
        </p:spPr>
        <p:txBody>
          <a:bodyPr>
            <a:normAutofit fontScale="85000" lnSpcReduction="10000"/>
          </a:bodyPr>
          <a:lstStyle/>
          <a:p>
            <a:r>
              <a:rPr lang="en-US" sz="2000" b="1" dirty="0">
                <a:cs typeface="AngsanaUPC" pitchFamily="18" charset="-34"/>
              </a:rPr>
              <a:t>Stem-n-leafs</a:t>
            </a:r>
          </a:p>
          <a:p>
            <a:pPr>
              <a:buNone/>
            </a:pPr>
            <a:r>
              <a:rPr lang="en-US" sz="2000" dirty="0">
                <a:cs typeface="AngsanaUPC" pitchFamily="18" charset="-34"/>
              </a:rPr>
              <a:t>          x&lt;-</a:t>
            </a:r>
            <a:r>
              <a:rPr lang="en-US" sz="2000" dirty="0" err="1">
                <a:cs typeface="AngsanaUPC" pitchFamily="18" charset="-34"/>
              </a:rPr>
              <a:t>rpois</a:t>
            </a:r>
            <a:r>
              <a:rPr lang="en-US" sz="2000" dirty="0">
                <a:cs typeface="AngsanaUPC" pitchFamily="18" charset="-34"/>
              </a:rPr>
              <a:t>(n=100,lambda=15) </a:t>
            </a:r>
          </a:p>
          <a:p>
            <a:pPr>
              <a:buNone/>
            </a:pPr>
            <a:r>
              <a:rPr lang="en-US" sz="2000" dirty="0">
                <a:cs typeface="AngsanaUPC" pitchFamily="18" charset="-34"/>
              </a:rPr>
              <a:t>         # 100 generated values from a </a:t>
            </a:r>
            <a:r>
              <a:rPr lang="en-US" sz="2000" dirty="0" err="1">
                <a:cs typeface="AngsanaUPC" pitchFamily="18" charset="-34"/>
              </a:rPr>
              <a:t>poisson</a:t>
            </a:r>
            <a:r>
              <a:rPr lang="en-US" sz="2000" dirty="0">
                <a:cs typeface="AngsanaUPC" pitchFamily="18" charset="-34"/>
              </a:rPr>
              <a:t> with </a:t>
            </a:r>
            <a:r>
              <a:rPr lang="en-US" sz="2000" dirty="0" err="1">
                <a:cs typeface="AngsanaUPC" pitchFamily="18" charset="-34"/>
              </a:rPr>
              <a:t>lamda</a:t>
            </a:r>
            <a:r>
              <a:rPr lang="en-US" sz="2000" dirty="0">
                <a:cs typeface="AngsanaUPC" pitchFamily="18" charset="-34"/>
              </a:rPr>
              <a:t>=15</a:t>
            </a:r>
          </a:p>
          <a:p>
            <a:pPr>
              <a:buNone/>
            </a:pPr>
            <a:r>
              <a:rPr lang="en-US" sz="2000" dirty="0">
                <a:cs typeface="AngsanaUPC" pitchFamily="18" charset="-34"/>
              </a:rPr>
              <a:t>          x</a:t>
            </a:r>
          </a:p>
          <a:p>
            <a:pPr>
              <a:buNone/>
            </a:pPr>
            <a:r>
              <a:rPr lang="en-US" sz="2000" dirty="0">
                <a:cs typeface="AngsanaUPC" pitchFamily="18" charset="-34"/>
              </a:rPr>
              <a:t>         stem(x)</a:t>
            </a:r>
          </a:p>
          <a:p>
            <a:pPr>
              <a:buNone/>
            </a:pPr>
            <a:endParaRPr lang="en-US" sz="2000" dirty="0">
              <a:cs typeface="AngsanaUPC" pitchFamily="18" charset="-34"/>
            </a:endParaRPr>
          </a:p>
          <a:p>
            <a:r>
              <a:rPr lang="en-US" sz="2000" b="1" dirty="0" err="1">
                <a:cs typeface="AngsanaUPC" pitchFamily="18" charset="-34"/>
              </a:rPr>
              <a:t>Boxplots</a:t>
            </a:r>
            <a:endParaRPr lang="en-US" sz="2000" b="1" dirty="0">
              <a:cs typeface="AngsanaUPC" pitchFamily="18" charset="-34"/>
            </a:endParaRPr>
          </a:p>
          <a:p>
            <a:pPr>
              <a:buNone/>
            </a:pPr>
            <a:r>
              <a:rPr lang="en-US" sz="2000" dirty="0">
                <a:cs typeface="AngsanaUPC" pitchFamily="18" charset="-34"/>
              </a:rPr>
              <a:t>         x=</a:t>
            </a:r>
            <a:r>
              <a:rPr lang="en-US" sz="2000" dirty="0" err="1">
                <a:cs typeface="AngsanaUPC" pitchFamily="18" charset="-34"/>
              </a:rPr>
              <a:t>rnorm</a:t>
            </a:r>
            <a:r>
              <a:rPr lang="en-US" sz="2000" dirty="0">
                <a:cs typeface="AngsanaUPC" pitchFamily="18" charset="-34"/>
              </a:rPr>
              <a:t>(100) # generate 100 values from a standard normal</a:t>
            </a:r>
          </a:p>
          <a:p>
            <a:pPr>
              <a:buNone/>
            </a:pPr>
            <a:r>
              <a:rPr lang="en-US" sz="2000" dirty="0">
                <a:cs typeface="AngsanaUPC" pitchFamily="18" charset="-34"/>
              </a:rPr>
              <a:t>y=</a:t>
            </a:r>
            <a:r>
              <a:rPr lang="en-US" sz="2000" dirty="0" err="1">
                <a:cs typeface="AngsanaUPC" pitchFamily="18" charset="-34"/>
              </a:rPr>
              <a:t>rnorm</a:t>
            </a:r>
            <a:r>
              <a:rPr lang="en-US" sz="2000" dirty="0">
                <a:cs typeface="AngsanaUPC" pitchFamily="18" charset="-34"/>
              </a:rPr>
              <a:t>(100,mean=0,sd=2) </a:t>
            </a:r>
          </a:p>
          <a:p>
            <a:pPr>
              <a:buNone/>
            </a:pPr>
            <a:r>
              <a:rPr lang="en-US" sz="2000" dirty="0">
                <a:cs typeface="AngsanaUPC" pitchFamily="18" charset="-34"/>
              </a:rPr>
              <a:t>        # generate 100 values from a normal with mean=0 and standard   deviation=2</a:t>
            </a:r>
          </a:p>
          <a:p>
            <a:pPr>
              <a:buNone/>
            </a:pPr>
            <a:r>
              <a:rPr lang="en-US" sz="2000" dirty="0">
                <a:cs typeface="AngsanaUPC" pitchFamily="18" charset="-34"/>
              </a:rPr>
              <a:t># one and side by side boxplots with appropriate labels</a:t>
            </a:r>
          </a:p>
          <a:p>
            <a:pPr>
              <a:buNone/>
            </a:pPr>
            <a:r>
              <a:rPr lang="en-US" sz="2000" dirty="0">
                <a:cs typeface="AngsanaUPC" pitchFamily="18" charset="-34"/>
              </a:rPr>
              <a:t>     boxplot(x) # one box plot</a:t>
            </a:r>
          </a:p>
          <a:p>
            <a:pPr>
              <a:buNone/>
            </a:pPr>
            <a:r>
              <a:rPr lang="en-US" sz="2000" dirty="0">
                <a:cs typeface="AngsanaUPC" pitchFamily="18" charset="-34"/>
              </a:rPr>
              <a:t>      boxplot(</a:t>
            </a:r>
            <a:r>
              <a:rPr lang="en-US" sz="2000" dirty="0" err="1">
                <a:cs typeface="AngsanaUPC" pitchFamily="18" charset="-34"/>
              </a:rPr>
              <a:t>x,y,names</a:t>
            </a:r>
            <a:r>
              <a:rPr lang="en-US" sz="2000" dirty="0">
                <a:cs typeface="AngsanaUPC" pitchFamily="18" charset="-34"/>
              </a:rPr>
              <a:t>=c("Normal(0,1)","Normal(0,4)"), main="Side by Side Boxplots")</a:t>
            </a:r>
          </a:p>
        </p:txBody>
      </p:sp>
      <p:sp>
        <p:nvSpPr>
          <p:cNvPr id="3" name="Slide Number Placeholder 2">
            <a:extLst>
              <a:ext uri="{FF2B5EF4-FFF2-40B4-BE49-F238E27FC236}">
                <a16:creationId xmlns:a16="http://schemas.microsoft.com/office/drawing/2014/main" id="{CB1A83A3-ADE4-4391-A2CB-2834472A0BCB}"/>
              </a:ext>
            </a:extLst>
          </p:cNvPr>
          <p:cNvSpPr>
            <a:spLocks noGrp="1"/>
          </p:cNvSpPr>
          <p:nvPr>
            <p:ph type="sldNum" sz="quarter" idx="12"/>
          </p:nvPr>
        </p:nvSpPr>
        <p:spPr/>
        <p:txBody>
          <a:bodyPr/>
          <a:lstStyle/>
          <a:p>
            <a:fld id="{DA5D3A46-091C-468C-9244-7A2C507BF832}"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Graphs and plots</a:t>
            </a:r>
          </a:p>
        </p:txBody>
      </p:sp>
      <p:sp>
        <p:nvSpPr>
          <p:cNvPr id="4" name="Content Placeholder 3"/>
          <p:cNvSpPr>
            <a:spLocks noGrp="1"/>
          </p:cNvSpPr>
          <p:nvPr>
            <p:ph idx="1"/>
          </p:nvPr>
        </p:nvSpPr>
        <p:spPr>
          <a:xfrm>
            <a:off x="818348" y="1676400"/>
            <a:ext cx="7511472" cy="4425660"/>
          </a:xfrm>
        </p:spPr>
        <p:txBody>
          <a:bodyPr>
            <a:normAutofit fontScale="77500" lnSpcReduction="20000"/>
          </a:bodyPr>
          <a:lstStyle/>
          <a:p>
            <a:r>
              <a:rPr lang="en-US" sz="2000" b="1" dirty="0">
                <a:cs typeface="AngsanaUPC" pitchFamily="18" charset="-34"/>
              </a:rPr>
              <a:t> Histograms</a:t>
            </a:r>
          </a:p>
          <a:p>
            <a:pPr>
              <a:buNone/>
            </a:pPr>
            <a:r>
              <a:rPr lang="en-US" sz="2000" dirty="0">
                <a:cs typeface="AngsanaUPC" pitchFamily="18" charset="-34"/>
              </a:rPr>
              <a:t>   </a:t>
            </a:r>
            <a:r>
              <a:rPr lang="en-US" sz="2000" dirty="0" err="1">
                <a:cs typeface="AngsanaUPC" pitchFamily="18" charset="-34"/>
              </a:rPr>
              <a:t>main.title</a:t>
            </a:r>
            <a:r>
              <a:rPr lang="en-US" sz="2000" dirty="0">
                <a:cs typeface="AngsanaUPC" pitchFamily="18" charset="-34"/>
              </a:rPr>
              <a:t>="Histogram of a normal distribution"</a:t>
            </a:r>
          </a:p>
          <a:p>
            <a:pPr>
              <a:buNone/>
            </a:pPr>
            <a:r>
              <a:rPr lang="en-US" sz="2000" dirty="0">
                <a:cs typeface="AngsanaUPC" pitchFamily="18" charset="-34"/>
              </a:rPr>
              <a:t> par(</a:t>
            </a:r>
            <a:r>
              <a:rPr lang="en-US" sz="2000" dirty="0" err="1">
                <a:cs typeface="AngsanaUPC" pitchFamily="18" charset="-34"/>
              </a:rPr>
              <a:t>mfcol</a:t>
            </a:r>
            <a:r>
              <a:rPr lang="en-US" sz="2000" dirty="0">
                <a:cs typeface="AngsanaUPC" pitchFamily="18" charset="-34"/>
              </a:rPr>
              <a:t>=c(1,2), </a:t>
            </a:r>
            <a:r>
              <a:rPr lang="en-US" sz="2000" dirty="0" err="1">
                <a:cs typeface="AngsanaUPC" pitchFamily="18" charset="-34"/>
              </a:rPr>
              <a:t>las</a:t>
            </a:r>
            <a:r>
              <a:rPr lang="en-US" sz="2000" dirty="0">
                <a:cs typeface="AngsanaUPC" pitchFamily="18" charset="-34"/>
              </a:rPr>
              <a:t>=1) </a:t>
            </a:r>
          </a:p>
          <a:p>
            <a:pPr>
              <a:buNone/>
            </a:pPr>
            <a:r>
              <a:rPr lang="en-US" sz="2000" dirty="0">
                <a:cs typeface="AngsanaUPC" pitchFamily="18" charset="-34"/>
              </a:rPr>
              <a:t># tells R to split the graphics device into a matrix 1x2 (side by side plotting)</a:t>
            </a:r>
          </a:p>
          <a:p>
            <a:pPr>
              <a:buNone/>
            </a:pPr>
            <a:r>
              <a:rPr lang="en-US" sz="2000" dirty="0" err="1">
                <a:cs typeface="AngsanaUPC" pitchFamily="18" charset="-34"/>
              </a:rPr>
              <a:t>hist</a:t>
            </a:r>
            <a:r>
              <a:rPr lang="en-US" sz="2000" dirty="0">
                <a:cs typeface="AngsanaUPC" pitchFamily="18" charset="-34"/>
              </a:rPr>
              <a:t>(</a:t>
            </a:r>
            <a:r>
              <a:rPr lang="en-US" sz="2000" dirty="0" err="1">
                <a:cs typeface="AngsanaUPC" pitchFamily="18" charset="-34"/>
              </a:rPr>
              <a:t>x,ylim</a:t>
            </a:r>
            <a:r>
              <a:rPr lang="en-US" sz="2000" dirty="0">
                <a:cs typeface="AngsanaUPC" pitchFamily="18" charset="-34"/>
              </a:rPr>
              <a:t>=c(0,35),</a:t>
            </a:r>
            <a:r>
              <a:rPr lang="en-US" sz="2000" dirty="0" err="1">
                <a:cs typeface="AngsanaUPC" pitchFamily="18" charset="-34"/>
              </a:rPr>
              <a:t>xlim</a:t>
            </a:r>
            <a:r>
              <a:rPr lang="en-US" sz="2000" dirty="0">
                <a:cs typeface="AngsanaUPC" pitchFamily="18" charset="-34"/>
              </a:rPr>
              <a:t>=c(-7,7),</a:t>
            </a:r>
            <a:r>
              <a:rPr lang="en-US" sz="2000" dirty="0" err="1">
                <a:cs typeface="AngsanaUPC" pitchFamily="18" charset="-34"/>
              </a:rPr>
              <a:t>xlab</a:t>
            </a:r>
            <a:r>
              <a:rPr lang="en-US" sz="2000" dirty="0">
                <a:cs typeface="AngsanaUPC" pitchFamily="18" charset="-34"/>
              </a:rPr>
              <a:t>="Normal(0,1)",main=</a:t>
            </a:r>
            <a:r>
              <a:rPr lang="en-US" sz="2000" dirty="0" err="1">
                <a:cs typeface="AngsanaUPC" pitchFamily="18" charset="-34"/>
              </a:rPr>
              <a:t>main.title</a:t>
            </a:r>
            <a:r>
              <a:rPr lang="en-US" sz="2000" dirty="0">
                <a:cs typeface="AngsanaUPC" pitchFamily="18" charset="-34"/>
              </a:rPr>
              <a:t>)</a:t>
            </a:r>
          </a:p>
          <a:p>
            <a:pPr>
              <a:buNone/>
            </a:pPr>
            <a:r>
              <a:rPr lang="en-US" sz="2000" dirty="0" err="1">
                <a:cs typeface="AngsanaUPC" pitchFamily="18" charset="-34"/>
              </a:rPr>
              <a:t>hist</a:t>
            </a:r>
            <a:r>
              <a:rPr lang="en-US" sz="2000" dirty="0">
                <a:cs typeface="AngsanaUPC" pitchFamily="18" charset="-34"/>
              </a:rPr>
              <a:t>(</a:t>
            </a:r>
            <a:r>
              <a:rPr lang="en-US" sz="2000" dirty="0" err="1">
                <a:cs typeface="AngsanaUPC" pitchFamily="18" charset="-34"/>
              </a:rPr>
              <a:t>y,ylim</a:t>
            </a:r>
            <a:r>
              <a:rPr lang="en-US" sz="2000" dirty="0">
                <a:cs typeface="AngsanaUPC" pitchFamily="18" charset="-34"/>
              </a:rPr>
              <a:t>=c(0,35),</a:t>
            </a:r>
            <a:r>
              <a:rPr lang="en-US" sz="2000" dirty="0" err="1">
                <a:cs typeface="AngsanaUPC" pitchFamily="18" charset="-34"/>
              </a:rPr>
              <a:t>xlim</a:t>
            </a:r>
            <a:r>
              <a:rPr lang="en-US" sz="2000" dirty="0">
                <a:cs typeface="AngsanaUPC" pitchFamily="18" charset="-34"/>
              </a:rPr>
              <a:t>=c(-7,7),</a:t>
            </a:r>
            <a:r>
              <a:rPr lang="en-US" sz="2000" dirty="0" err="1">
                <a:cs typeface="AngsanaUPC" pitchFamily="18" charset="-34"/>
              </a:rPr>
              <a:t>xlab</a:t>
            </a:r>
            <a:r>
              <a:rPr lang="en-US" sz="2000" dirty="0">
                <a:cs typeface="AngsanaUPC" pitchFamily="18" charset="-34"/>
              </a:rPr>
              <a:t>="Normal(0,4)",main=</a:t>
            </a:r>
            <a:r>
              <a:rPr lang="en-US" sz="2000" dirty="0" err="1">
                <a:cs typeface="AngsanaUPC" pitchFamily="18" charset="-34"/>
              </a:rPr>
              <a:t>main.title</a:t>
            </a:r>
            <a:r>
              <a:rPr lang="en-US" sz="2000" dirty="0">
                <a:cs typeface="AngsanaUPC" pitchFamily="18" charset="-34"/>
              </a:rPr>
              <a:t>)   </a:t>
            </a:r>
          </a:p>
          <a:p>
            <a:r>
              <a:rPr lang="en-US" sz="2000" b="1" dirty="0">
                <a:cs typeface="AngsanaUPC" pitchFamily="18" charset="-34"/>
              </a:rPr>
              <a:t>General Plotting in 2-d </a:t>
            </a:r>
          </a:p>
          <a:p>
            <a:pPr>
              <a:buNone/>
            </a:pPr>
            <a:r>
              <a:rPr lang="en-US" sz="2000" dirty="0">
                <a:cs typeface="AngsanaUPC" pitchFamily="18" charset="-34"/>
              </a:rPr>
              <a:t>a&lt;-scan("</a:t>
            </a:r>
            <a:r>
              <a:rPr lang="en-US" sz="2000" dirty="0" err="1">
                <a:cs typeface="AngsanaUPC" pitchFamily="18" charset="-34"/>
              </a:rPr>
              <a:t>names.txt</a:t>
            </a:r>
            <a:r>
              <a:rPr lang="en-US" sz="2000" dirty="0">
                <a:cs typeface="AngsanaUPC" pitchFamily="18" charset="-34"/>
              </a:rPr>
              <a:t>", list(Name="", Gender="", Age=0, Height=0, Weight=0),</a:t>
            </a:r>
            <a:r>
              <a:rPr lang="en-US" sz="2000" dirty="0" err="1">
                <a:cs typeface="AngsanaUPC" pitchFamily="18" charset="-34"/>
              </a:rPr>
              <a:t>multi.line</a:t>
            </a:r>
            <a:r>
              <a:rPr lang="en-US" sz="2000" dirty="0">
                <a:cs typeface="AngsanaUPC" pitchFamily="18" charset="-34"/>
              </a:rPr>
              <a:t>=T)</a:t>
            </a:r>
          </a:p>
          <a:p>
            <a:pPr>
              <a:buNone/>
            </a:pPr>
            <a:r>
              <a:rPr lang="en-US" sz="2000" dirty="0">
                <a:cs typeface="AngsanaUPC" pitchFamily="18" charset="-34"/>
              </a:rPr>
              <a:t>z&lt;-</a:t>
            </a:r>
            <a:r>
              <a:rPr lang="en-US" sz="2000" dirty="0" err="1">
                <a:cs typeface="AngsanaUPC" pitchFamily="18" charset="-34"/>
              </a:rPr>
              <a:t>data.frame</a:t>
            </a:r>
            <a:r>
              <a:rPr lang="en-US" sz="2000" dirty="0">
                <a:cs typeface="AngsanaUPC" pitchFamily="18" charset="-34"/>
              </a:rPr>
              <a:t>(a)</a:t>
            </a:r>
          </a:p>
          <a:p>
            <a:pPr>
              <a:buNone/>
            </a:pPr>
            <a:r>
              <a:rPr lang="en-US" dirty="0">
                <a:effectLst/>
              </a:rPr>
              <a:t>par(</a:t>
            </a:r>
            <a:r>
              <a:rPr lang="en-US" dirty="0" err="1">
                <a:effectLst/>
              </a:rPr>
              <a:t>mfrow</a:t>
            </a:r>
            <a:r>
              <a:rPr lang="en-US" dirty="0">
                <a:effectLst/>
              </a:rPr>
              <a:t>=c(1,1))</a:t>
            </a:r>
            <a:endParaRPr lang="en-US" sz="2000" dirty="0">
              <a:cs typeface="AngsanaUPC" pitchFamily="18" charset="-34"/>
            </a:endParaRPr>
          </a:p>
          <a:p>
            <a:pPr>
              <a:buNone/>
            </a:pPr>
            <a:r>
              <a:rPr lang="en-US" sz="2000" dirty="0">
                <a:cs typeface="AngsanaUPC" pitchFamily="18" charset="-34"/>
              </a:rPr>
              <a:t>plot(</a:t>
            </a:r>
            <a:r>
              <a:rPr lang="en-US" sz="2000" dirty="0" err="1">
                <a:cs typeface="AngsanaUPC" pitchFamily="18" charset="-34"/>
              </a:rPr>
              <a:t>z$Age,z$Height,xlim</a:t>
            </a:r>
            <a:r>
              <a:rPr lang="en-US" sz="2000" dirty="0">
                <a:cs typeface="AngsanaUPC" pitchFamily="18" charset="-34"/>
              </a:rPr>
              <a:t>=c(10,17),</a:t>
            </a:r>
            <a:r>
              <a:rPr lang="en-US" sz="2000" dirty="0" err="1">
                <a:cs typeface="AngsanaUPC" pitchFamily="18" charset="-34"/>
              </a:rPr>
              <a:t>ylim</a:t>
            </a:r>
            <a:r>
              <a:rPr lang="en-US" sz="2000" dirty="0">
                <a:cs typeface="AngsanaUPC" pitchFamily="18" charset="-34"/>
              </a:rPr>
              <a:t>=c(500,650))</a:t>
            </a:r>
          </a:p>
          <a:p>
            <a:pPr>
              <a:buNone/>
            </a:pPr>
            <a:r>
              <a:rPr lang="en-US" sz="2000" dirty="0">
                <a:cs typeface="AngsanaUPC" pitchFamily="18" charset="-34"/>
              </a:rPr>
              <a:t>symbols(</a:t>
            </a:r>
            <a:r>
              <a:rPr lang="en-US" sz="2000" dirty="0" err="1">
                <a:cs typeface="AngsanaUPC" pitchFamily="18" charset="-34"/>
              </a:rPr>
              <a:t>z$Age,z$Height,circles</a:t>
            </a:r>
            <a:r>
              <a:rPr lang="en-US" sz="2000" dirty="0">
                <a:cs typeface="AngsanaUPC" pitchFamily="18" charset="-34"/>
              </a:rPr>
              <a:t>=</a:t>
            </a:r>
            <a:r>
              <a:rPr lang="en-US" sz="2000" dirty="0" err="1">
                <a:cs typeface="AngsanaUPC" pitchFamily="18" charset="-34"/>
              </a:rPr>
              <a:t>z$Weight,add</a:t>
            </a:r>
            <a:r>
              <a:rPr lang="en-US" sz="2000" dirty="0">
                <a:cs typeface="AngsanaUPC" pitchFamily="18" charset="-34"/>
              </a:rPr>
              <a:t>=T)</a:t>
            </a:r>
          </a:p>
          <a:p>
            <a:pPr>
              <a:buNone/>
            </a:pPr>
            <a:r>
              <a:rPr lang="en-US" sz="2000" b="1" dirty="0">
                <a:cs typeface="AngsanaUPC" pitchFamily="18" charset="-34"/>
              </a:rPr>
              <a:t>       </a:t>
            </a:r>
          </a:p>
        </p:txBody>
      </p:sp>
      <p:sp>
        <p:nvSpPr>
          <p:cNvPr id="3" name="Slide Number Placeholder 2">
            <a:extLst>
              <a:ext uri="{FF2B5EF4-FFF2-40B4-BE49-F238E27FC236}">
                <a16:creationId xmlns:a16="http://schemas.microsoft.com/office/drawing/2014/main" id="{6493870C-62BC-4977-9072-5379FA7E2465}"/>
              </a:ext>
            </a:extLst>
          </p:cNvPr>
          <p:cNvSpPr>
            <a:spLocks noGrp="1"/>
          </p:cNvSpPr>
          <p:nvPr>
            <p:ph type="sldNum" sz="quarter" idx="12"/>
          </p:nvPr>
        </p:nvSpPr>
        <p:spPr/>
        <p:txBody>
          <a:bodyPr/>
          <a:lstStyle/>
          <a:p>
            <a:fld id="{DA5D3A46-091C-468C-9244-7A2C507BF832}"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263" y="228600"/>
            <a:ext cx="7511473" cy="1312480"/>
          </a:xfrm>
        </p:spPr>
        <p:txBody>
          <a:bodyPr>
            <a:normAutofit/>
          </a:bodyPr>
          <a:lstStyle/>
          <a:p>
            <a:r>
              <a:rPr lang="en-US" sz="2800" dirty="0"/>
              <a:t>t-tests</a:t>
            </a:r>
          </a:p>
        </p:txBody>
      </p:sp>
      <p:sp>
        <p:nvSpPr>
          <p:cNvPr id="4" name="Content Placeholder 3"/>
          <p:cNvSpPr>
            <a:spLocks noGrp="1"/>
          </p:cNvSpPr>
          <p:nvPr>
            <p:ph idx="1"/>
          </p:nvPr>
        </p:nvSpPr>
        <p:spPr>
          <a:xfrm>
            <a:off x="457200" y="1600200"/>
            <a:ext cx="8382000" cy="4800600"/>
          </a:xfrm>
        </p:spPr>
        <p:txBody>
          <a:bodyPr>
            <a:normAutofit fontScale="85000" lnSpcReduction="20000"/>
          </a:bodyPr>
          <a:lstStyle/>
          <a:p>
            <a:r>
              <a:rPr lang="en-US" sz="2000" dirty="0">
                <a:cs typeface="AngsanaUPC" pitchFamily="18" charset="-34"/>
              </a:rPr>
              <a:t> </a:t>
            </a:r>
            <a:r>
              <a:rPr lang="en-US" sz="2000" dirty="0" err="1">
                <a:cs typeface="AngsanaUPC" pitchFamily="18" charset="-34"/>
              </a:rPr>
              <a:t>t.test</a:t>
            </a:r>
            <a:r>
              <a:rPr lang="en-US" sz="2000" dirty="0">
                <a:cs typeface="AngsanaUPC" pitchFamily="18" charset="-34"/>
              </a:rPr>
              <a:t>(x, y=NULL, alternative="</a:t>
            </a:r>
            <a:r>
              <a:rPr lang="en-US" sz="2000" dirty="0" err="1">
                <a:cs typeface="AngsanaUPC" pitchFamily="18" charset="-34"/>
              </a:rPr>
              <a:t>two.sided</a:t>
            </a:r>
            <a:r>
              <a:rPr lang="en-US" sz="2000" dirty="0">
                <a:cs typeface="AngsanaUPC" pitchFamily="18" charset="-34"/>
              </a:rPr>
              <a:t>", mu=0, paired=</a:t>
            </a:r>
            <a:r>
              <a:rPr lang="en-US" sz="2000" dirty="0" err="1">
                <a:cs typeface="AngsanaUPC" pitchFamily="18" charset="-34"/>
              </a:rPr>
              <a:t>F,var.equal</a:t>
            </a:r>
            <a:r>
              <a:rPr lang="en-US" sz="2000" dirty="0">
                <a:cs typeface="AngsanaUPC" pitchFamily="18" charset="-34"/>
              </a:rPr>
              <a:t>=F, </a:t>
            </a:r>
            <a:r>
              <a:rPr lang="en-US" sz="2000" dirty="0" err="1">
                <a:cs typeface="AngsanaUPC" pitchFamily="18" charset="-34"/>
              </a:rPr>
              <a:t>conf.level</a:t>
            </a:r>
            <a:r>
              <a:rPr lang="en-US" sz="2000" dirty="0">
                <a:cs typeface="AngsanaUPC" pitchFamily="18" charset="-34"/>
              </a:rPr>
              <a:t>=.95)</a:t>
            </a:r>
          </a:p>
          <a:p>
            <a:pPr>
              <a:buNone/>
            </a:pPr>
            <a:r>
              <a:rPr lang="en-US" sz="2000" dirty="0">
                <a:cs typeface="AngsanaUPC" pitchFamily="18" charset="-34"/>
              </a:rPr>
              <a:t>Performs a one-sample, two-sample, or paired t-test, or a Welch modified two-sample t-test.</a:t>
            </a:r>
          </a:p>
          <a:p>
            <a:r>
              <a:rPr lang="en-US" sz="2000" dirty="0">
                <a:cs typeface="AngsanaUPC" pitchFamily="18" charset="-34"/>
              </a:rPr>
              <a:t>x: numeric vector, y: numeric vector. </a:t>
            </a:r>
          </a:p>
          <a:p>
            <a:r>
              <a:rPr lang="en-US" sz="2000" dirty="0">
                <a:cs typeface="AngsanaUPC" pitchFamily="18" charset="-34"/>
              </a:rPr>
              <a:t>If paired=TRUE, then x and y must have the same length,  observation pairs (x[</a:t>
            </a:r>
            <a:r>
              <a:rPr lang="en-US" sz="2000" dirty="0" err="1">
                <a:cs typeface="AngsanaUPC" pitchFamily="18" charset="-34"/>
              </a:rPr>
              <a:t>i</a:t>
            </a:r>
            <a:r>
              <a:rPr lang="en-US" sz="2000" dirty="0">
                <a:cs typeface="AngsanaUPC" pitchFamily="18" charset="-34"/>
              </a:rPr>
              <a:t>], y[</a:t>
            </a:r>
            <a:r>
              <a:rPr lang="en-US" sz="2000" dirty="0" err="1">
                <a:cs typeface="AngsanaUPC" pitchFamily="18" charset="-34"/>
              </a:rPr>
              <a:t>i</a:t>
            </a:r>
            <a:r>
              <a:rPr lang="en-US" sz="2000" dirty="0">
                <a:cs typeface="AngsanaUPC" pitchFamily="18" charset="-34"/>
              </a:rPr>
              <a:t>]).</a:t>
            </a:r>
          </a:p>
          <a:p>
            <a:r>
              <a:rPr lang="en-US" sz="2000" dirty="0">
                <a:cs typeface="AngsanaUPC" pitchFamily="18" charset="-34"/>
              </a:rPr>
              <a:t>alternative: character string, one of "greater", "less" or "</a:t>
            </a:r>
            <a:r>
              <a:rPr lang="en-US" sz="2000" dirty="0" err="1">
                <a:cs typeface="AngsanaUPC" pitchFamily="18" charset="-34"/>
              </a:rPr>
              <a:t>two.sided</a:t>
            </a:r>
            <a:r>
              <a:rPr lang="en-US" sz="2000" dirty="0">
                <a:cs typeface="AngsanaUPC" pitchFamily="18" charset="-34"/>
              </a:rPr>
              <a:t>",  indicating the specification of the alternative hypothesis. </a:t>
            </a:r>
          </a:p>
          <a:p>
            <a:r>
              <a:rPr lang="en-US" sz="2000" dirty="0">
                <a:cs typeface="AngsanaUPC" pitchFamily="18" charset="-34"/>
              </a:rPr>
              <a:t>mu: a single number representing the value of the mean or difference in means specified by the null hypothesis.</a:t>
            </a:r>
          </a:p>
          <a:p>
            <a:r>
              <a:rPr lang="en-US" sz="2000" dirty="0">
                <a:cs typeface="AngsanaUPC" pitchFamily="18" charset="-34"/>
              </a:rPr>
              <a:t>paired: logical flag if TRUE, x and y are considered as paired vectors.</a:t>
            </a:r>
          </a:p>
          <a:p>
            <a:r>
              <a:rPr lang="en-US" sz="2000" dirty="0" err="1">
                <a:cs typeface="AngsanaUPC" pitchFamily="18" charset="-34"/>
              </a:rPr>
              <a:t>var.equal</a:t>
            </a:r>
            <a:r>
              <a:rPr lang="en-US" sz="2000" dirty="0">
                <a:cs typeface="AngsanaUPC" pitchFamily="18" charset="-34"/>
              </a:rPr>
              <a:t>: if TRUE, the variances of the parent populations of x and y are assumed equal. Argument </a:t>
            </a:r>
            <a:r>
              <a:rPr lang="en-US" sz="2000" dirty="0" err="1">
                <a:cs typeface="AngsanaUPC" pitchFamily="18" charset="-34"/>
              </a:rPr>
              <a:t>var.equal</a:t>
            </a:r>
            <a:r>
              <a:rPr lang="en-US" sz="2000" dirty="0">
                <a:cs typeface="AngsanaUPC" pitchFamily="18" charset="-34"/>
              </a:rPr>
              <a:t> should be supplied only for the two-sample tests.</a:t>
            </a:r>
          </a:p>
          <a:p>
            <a:r>
              <a:rPr lang="en-US" sz="2000" dirty="0" err="1">
                <a:cs typeface="AngsanaUPC" pitchFamily="18" charset="-34"/>
              </a:rPr>
              <a:t>conf.level</a:t>
            </a:r>
            <a:r>
              <a:rPr lang="en-US" sz="2000" dirty="0">
                <a:cs typeface="AngsanaUPC" pitchFamily="18" charset="-34"/>
              </a:rPr>
              <a:t>: confidence level for the returned confidence interval, restricted to lie between zero and one.       </a:t>
            </a:r>
          </a:p>
        </p:txBody>
      </p:sp>
      <p:sp>
        <p:nvSpPr>
          <p:cNvPr id="3" name="Slide Number Placeholder 2">
            <a:extLst>
              <a:ext uri="{FF2B5EF4-FFF2-40B4-BE49-F238E27FC236}">
                <a16:creationId xmlns:a16="http://schemas.microsoft.com/office/drawing/2014/main" id="{826A8690-DEFE-4916-B285-2AEC025CABA5}"/>
              </a:ext>
            </a:extLst>
          </p:cNvPr>
          <p:cNvSpPr>
            <a:spLocks noGrp="1"/>
          </p:cNvSpPr>
          <p:nvPr>
            <p:ph type="sldNum" sz="quarter" idx="12"/>
          </p:nvPr>
        </p:nvSpPr>
        <p:spPr/>
        <p:txBody>
          <a:bodyPr/>
          <a:lstStyle/>
          <a:p>
            <a:fld id="{DA5D3A46-091C-468C-9244-7A2C507BF832}"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t-tests</a:t>
            </a:r>
          </a:p>
        </p:txBody>
      </p:sp>
      <p:sp>
        <p:nvSpPr>
          <p:cNvPr id="4" name="Content Placeholder 3"/>
          <p:cNvSpPr>
            <a:spLocks noGrp="1"/>
          </p:cNvSpPr>
          <p:nvPr>
            <p:ph idx="1"/>
          </p:nvPr>
        </p:nvSpPr>
        <p:spPr>
          <a:xfrm>
            <a:off x="816264" y="1828800"/>
            <a:ext cx="7511472" cy="4041162"/>
          </a:xfrm>
        </p:spPr>
        <p:txBody>
          <a:bodyPr>
            <a:normAutofit fontScale="92500" lnSpcReduction="20000"/>
          </a:bodyPr>
          <a:lstStyle/>
          <a:p>
            <a:pPr>
              <a:buNone/>
            </a:pPr>
            <a:r>
              <a:rPr lang="en-US" sz="2000" b="1" dirty="0">
                <a:cs typeface="AngsanaUPC" pitchFamily="18" charset="-34"/>
              </a:rPr>
              <a:t>#One-sample t-test, data from a normal distribution</a:t>
            </a:r>
          </a:p>
          <a:p>
            <a:pPr>
              <a:buNone/>
            </a:pPr>
            <a:r>
              <a:rPr lang="en-US" sz="2000" dirty="0">
                <a:cs typeface="AngsanaUPC" pitchFamily="18" charset="-34"/>
              </a:rPr>
              <a:t>x&lt;-</a:t>
            </a:r>
            <a:r>
              <a:rPr lang="en-US" sz="2000" dirty="0" err="1">
                <a:cs typeface="AngsanaUPC" pitchFamily="18" charset="-34"/>
              </a:rPr>
              <a:t>rnorm</a:t>
            </a:r>
            <a:r>
              <a:rPr lang="en-US" sz="2000" dirty="0">
                <a:cs typeface="AngsanaUPC" pitchFamily="18" charset="-34"/>
              </a:rPr>
              <a:t>(100,mean=15,sd=3)</a:t>
            </a:r>
          </a:p>
          <a:p>
            <a:pPr>
              <a:buNone/>
            </a:pPr>
            <a:r>
              <a:rPr lang="en-US" sz="2000" dirty="0" err="1">
                <a:cs typeface="AngsanaUPC" pitchFamily="18" charset="-34"/>
              </a:rPr>
              <a:t>t.test</a:t>
            </a:r>
            <a:r>
              <a:rPr lang="en-US" sz="2000" dirty="0">
                <a:cs typeface="AngsanaUPC" pitchFamily="18" charset="-34"/>
              </a:rPr>
              <a:t>(x) # tests mean=0 at a=.05</a:t>
            </a:r>
          </a:p>
          <a:p>
            <a:pPr>
              <a:buNone/>
            </a:pPr>
            <a:r>
              <a:rPr lang="en-US" sz="2000" dirty="0" err="1">
                <a:cs typeface="AngsanaUPC" pitchFamily="18" charset="-34"/>
              </a:rPr>
              <a:t>t.test</a:t>
            </a:r>
            <a:r>
              <a:rPr lang="en-US" sz="2000" dirty="0">
                <a:cs typeface="AngsanaUPC" pitchFamily="18" charset="-34"/>
              </a:rPr>
              <a:t>(</a:t>
            </a:r>
            <a:r>
              <a:rPr lang="en-US" sz="2000" dirty="0" err="1">
                <a:cs typeface="AngsanaUPC" pitchFamily="18" charset="-34"/>
              </a:rPr>
              <a:t>x,mu</a:t>
            </a:r>
            <a:r>
              <a:rPr lang="en-US" sz="2000" dirty="0">
                <a:cs typeface="AngsanaUPC" pitchFamily="18" charset="-34"/>
              </a:rPr>
              <a:t>=15,conf.level=.90)</a:t>
            </a:r>
          </a:p>
          <a:p>
            <a:pPr>
              <a:buNone/>
            </a:pPr>
            <a:endParaRPr lang="en-US" sz="2000" dirty="0">
              <a:cs typeface="AngsanaUPC" pitchFamily="18" charset="-34"/>
            </a:endParaRPr>
          </a:p>
          <a:p>
            <a:pPr>
              <a:buNone/>
            </a:pPr>
            <a:r>
              <a:rPr lang="en-US" sz="2000" b="1" dirty="0">
                <a:cs typeface="AngsanaUPC" pitchFamily="18" charset="-34"/>
              </a:rPr>
              <a:t>#One-sample t-test, data from non-normal distributions, n large</a:t>
            </a:r>
          </a:p>
          <a:p>
            <a:pPr>
              <a:buNone/>
            </a:pPr>
            <a:r>
              <a:rPr lang="en-US" sz="2000" dirty="0">
                <a:cs typeface="AngsanaUPC" pitchFamily="18" charset="-34"/>
              </a:rPr>
              <a:t>y&lt;-</a:t>
            </a:r>
            <a:r>
              <a:rPr lang="en-US" sz="2000" dirty="0" err="1">
                <a:cs typeface="AngsanaUPC" pitchFamily="18" charset="-34"/>
              </a:rPr>
              <a:t>rpois</a:t>
            </a:r>
            <a:r>
              <a:rPr lang="en-US" sz="2000" dirty="0">
                <a:cs typeface="AngsanaUPC" pitchFamily="18" charset="-34"/>
              </a:rPr>
              <a:t>(100,lambda=10)</a:t>
            </a:r>
          </a:p>
          <a:p>
            <a:pPr>
              <a:buNone/>
            </a:pPr>
            <a:r>
              <a:rPr lang="en-US" sz="2000" dirty="0" err="1">
                <a:cs typeface="AngsanaUPC" pitchFamily="18" charset="-34"/>
              </a:rPr>
              <a:t>t.test</a:t>
            </a:r>
            <a:r>
              <a:rPr lang="en-US" sz="2000" dirty="0">
                <a:cs typeface="AngsanaUPC" pitchFamily="18" charset="-34"/>
              </a:rPr>
              <a:t>(</a:t>
            </a:r>
            <a:r>
              <a:rPr lang="en-US" sz="2000" dirty="0" err="1">
                <a:cs typeface="AngsanaUPC" pitchFamily="18" charset="-34"/>
              </a:rPr>
              <a:t>y,mu</a:t>
            </a:r>
            <a:r>
              <a:rPr lang="en-US" sz="2000" dirty="0">
                <a:cs typeface="AngsanaUPC" pitchFamily="18" charset="-34"/>
              </a:rPr>
              <a:t>=10,conf.level=.90)</a:t>
            </a:r>
          </a:p>
          <a:p>
            <a:pPr>
              <a:buNone/>
            </a:pPr>
            <a:endParaRPr lang="en-US" sz="2000" dirty="0">
              <a:cs typeface="AngsanaUPC" pitchFamily="18" charset="-34"/>
            </a:endParaRPr>
          </a:p>
          <a:p>
            <a:pPr>
              <a:buNone/>
            </a:pPr>
            <a:r>
              <a:rPr lang="en-US" sz="2000" dirty="0">
                <a:cs typeface="AngsanaUPC" pitchFamily="18" charset="-34"/>
              </a:rPr>
              <a:t>z&lt;-</a:t>
            </a:r>
            <a:r>
              <a:rPr lang="en-US" sz="2000" dirty="0" err="1">
                <a:cs typeface="AngsanaUPC" pitchFamily="18" charset="-34"/>
              </a:rPr>
              <a:t>rbinom</a:t>
            </a:r>
            <a:r>
              <a:rPr lang="en-US" sz="2000" dirty="0">
                <a:cs typeface="AngsanaUPC" pitchFamily="18" charset="-34"/>
              </a:rPr>
              <a:t>(150,size=10,prob=.8)</a:t>
            </a:r>
          </a:p>
          <a:p>
            <a:pPr>
              <a:buNone/>
            </a:pPr>
            <a:r>
              <a:rPr lang="en-US" sz="2000" dirty="0" err="1">
                <a:cs typeface="AngsanaUPC" pitchFamily="18" charset="-34"/>
              </a:rPr>
              <a:t>t.test</a:t>
            </a:r>
            <a:r>
              <a:rPr lang="en-US" sz="2000" dirty="0">
                <a:cs typeface="AngsanaUPC" pitchFamily="18" charset="-34"/>
              </a:rPr>
              <a:t>(</a:t>
            </a:r>
            <a:r>
              <a:rPr lang="en-US" sz="2000" dirty="0" err="1">
                <a:cs typeface="AngsanaUPC" pitchFamily="18" charset="-34"/>
              </a:rPr>
              <a:t>z,mu</a:t>
            </a:r>
            <a:r>
              <a:rPr lang="en-US" sz="2000" dirty="0">
                <a:cs typeface="AngsanaUPC" pitchFamily="18" charset="-34"/>
              </a:rPr>
              <a:t>=7,conf.level=.95)</a:t>
            </a:r>
          </a:p>
        </p:txBody>
      </p:sp>
      <p:sp>
        <p:nvSpPr>
          <p:cNvPr id="3" name="Slide Number Placeholder 2">
            <a:extLst>
              <a:ext uri="{FF2B5EF4-FFF2-40B4-BE49-F238E27FC236}">
                <a16:creationId xmlns:a16="http://schemas.microsoft.com/office/drawing/2014/main" id="{2818D7CD-9195-40D5-A4F8-3E3D11D2F473}"/>
              </a:ext>
            </a:extLst>
          </p:cNvPr>
          <p:cNvSpPr>
            <a:spLocks noGrp="1"/>
          </p:cNvSpPr>
          <p:nvPr>
            <p:ph type="sldNum" sz="quarter" idx="12"/>
          </p:nvPr>
        </p:nvSpPr>
        <p:spPr/>
        <p:txBody>
          <a:bodyPr/>
          <a:lstStyle/>
          <a:p>
            <a:fld id="{DA5D3A46-091C-468C-9244-7A2C507BF832}"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 ?</a:t>
            </a:r>
          </a:p>
        </p:txBody>
      </p:sp>
      <p:sp>
        <p:nvSpPr>
          <p:cNvPr id="3" name="Content Placeholder 2"/>
          <p:cNvSpPr>
            <a:spLocks noGrp="1"/>
          </p:cNvSpPr>
          <p:nvPr>
            <p:ph idx="1"/>
          </p:nvPr>
        </p:nvSpPr>
        <p:spPr/>
        <p:txBody>
          <a:bodyPr>
            <a:normAutofit fontScale="85000" lnSpcReduction="20000"/>
          </a:bodyPr>
          <a:lstStyle/>
          <a:p>
            <a:endParaRPr lang="en-US" sz="2400" dirty="0"/>
          </a:p>
          <a:p>
            <a:endParaRPr lang="en-US" sz="2400" dirty="0"/>
          </a:p>
          <a:p>
            <a:r>
              <a:rPr lang="en-US" sz="2400" dirty="0"/>
              <a:t>R is a statistical software. </a:t>
            </a:r>
          </a:p>
          <a:p>
            <a:r>
              <a:rPr lang="en-US" sz="2400" dirty="0"/>
              <a:t>It is free. It can be downloaded free of cost from </a:t>
            </a:r>
            <a:r>
              <a:rPr lang="en-US" sz="2400" dirty="0">
                <a:hlinkClick r:id="rId2"/>
              </a:rPr>
              <a:t>http://www.r-project.org</a:t>
            </a:r>
            <a:r>
              <a:rPr lang="en-US" sz="2400" dirty="0"/>
              <a:t>. </a:t>
            </a:r>
          </a:p>
          <a:p>
            <a:r>
              <a:rPr lang="en-US" sz="2400" dirty="0"/>
              <a:t>It runs on multiple platforms (e.g., Windows, Unix, Linux, and Mac).</a:t>
            </a:r>
          </a:p>
          <a:p>
            <a:r>
              <a:rPr lang="en-US" sz="2400" dirty="0"/>
              <a:t>It contains thousands of basic and advanced statistical procedures. It is still growing rapidly, as more users are sharing their codes through </a:t>
            </a:r>
            <a:r>
              <a:rPr lang="en-US" sz="2400" dirty="0">
                <a:hlinkClick r:id="rId2"/>
              </a:rPr>
              <a:t>http://www.r-project.org</a:t>
            </a:r>
            <a:r>
              <a:rPr lang="en-US" sz="2400" dirty="0"/>
              <a:t> or independently through software repository like </a:t>
            </a:r>
            <a:r>
              <a:rPr lang="en-US" sz="2400" dirty="0" err="1"/>
              <a:t>github</a:t>
            </a:r>
            <a:r>
              <a:rPr lang="en-US" sz="2400" dirty="0"/>
              <a:t>.</a:t>
            </a:r>
          </a:p>
          <a:p>
            <a:r>
              <a:rPr lang="en-US" sz="2400" dirty="0"/>
              <a:t>Graphs and plots are very easy to draw using R.</a:t>
            </a:r>
          </a:p>
          <a:p>
            <a:endParaRPr lang="en-US" sz="2400" dirty="0"/>
          </a:p>
          <a:p>
            <a:endParaRPr lang="en-US" sz="2400" dirty="0"/>
          </a:p>
          <a:p>
            <a:pPr>
              <a:buNone/>
            </a:pPr>
            <a:endParaRPr lang="en-US" sz="2400" dirty="0"/>
          </a:p>
        </p:txBody>
      </p:sp>
      <p:sp>
        <p:nvSpPr>
          <p:cNvPr id="4" name="Slide Number Placeholder 3">
            <a:extLst>
              <a:ext uri="{FF2B5EF4-FFF2-40B4-BE49-F238E27FC236}">
                <a16:creationId xmlns:a16="http://schemas.microsoft.com/office/drawing/2014/main" id="{4EF50F23-F136-4C40-B537-0EA4DF934B7D}"/>
              </a:ext>
            </a:extLst>
          </p:cNvPr>
          <p:cNvSpPr>
            <a:spLocks noGrp="1"/>
          </p:cNvSpPr>
          <p:nvPr>
            <p:ph type="sldNum" sz="quarter" idx="12"/>
          </p:nvPr>
        </p:nvSpPr>
        <p:spPr/>
        <p:txBody>
          <a:bodyPr/>
          <a:lstStyle/>
          <a:p>
            <a:fld id="{DA5D3A46-091C-468C-9244-7A2C507BF832}"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858" y="228600"/>
            <a:ext cx="7511473" cy="609600"/>
          </a:xfrm>
        </p:spPr>
        <p:txBody>
          <a:bodyPr>
            <a:normAutofit/>
          </a:bodyPr>
          <a:lstStyle/>
          <a:p>
            <a:r>
              <a:rPr lang="en-US" sz="2800" dirty="0"/>
              <a:t>t-tests</a:t>
            </a:r>
          </a:p>
        </p:txBody>
      </p:sp>
      <p:sp>
        <p:nvSpPr>
          <p:cNvPr id="4" name="Content Placeholder 3"/>
          <p:cNvSpPr>
            <a:spLocks noGrp="1"/>
          </p:cNvSpPr>
          <p:nvPr>
            <p:ph idx="1"/>
          </p:nvPr>
        </p:nvSpPr>
        <p:spPr>
          <a:xfrm>
            <a:off x="818348" y="1295400"/>
            <a:ext cx="7511472" cy="5181600"/>
          </a:xfrm>
        </p:spPr>
        <p:txBody>
          <a:bodyPr>
            <a:normAutofit fontScale="85000" lnSpcReduction="10000"/>
          </a:bodyPr>
          <a:lstStyle/>
          <a:p>
            <a:pPr>
              <a:buNone/>
            </a:pPr>
            <a:endParaRPr lang="en-US" sz="2000" b="1" dirty="0">
              <a:cs typeface="AngsanaUPC" pitchFamily="18" charset="-34"/>
            </a:endParaRPr>
          </a:p>
          <a:p>
            <a:pPr>
              <a:buNone/>
            </a:pPr>
            <a:r>
              <a:rPr lang="en-US" sz="2000" b="1" dirty="0">
                <a:cs typeface="AngsanaUPC" pitchFamily="18" charset="-34"/>
              </a:rPr>
              <a:t>#Two independent samples t-test, data from normal </a:t>
            </a:r>
            <a:r>
              <a:rPr lang="en-US" sz="2000" b="1" dirty="0" err="1">
                <a:cs typeface="AngsanaUPC" pitchFamily="18" charset="-34"/>
              </a:rPr>
              <a:t>distr</a:t>
            </a:r>
            <a:endParaRPr lang="en-US" sz="2000" b="1" dirty="0">
              <a:cs typeface="AngsanaUPC" pitchFamily="18" charset="-34"/>
            </a:endParaRPr>
          </a:p>
          <a:p>
            <a:pPr>
              <a:buNone/>
            </a:pPr>
            <a:endParaRPr lang="en-US" sz="2000" dirty="0">
              <a:cs typeface="AngsanaUPC" pitchFamily="18" charset="-34"/>
            </a:endParaRPr>
          </a:p>
          <a:p>
            <a:pPr>
              <a:buNone/>
            </a:pPr>
            <a:r>
              <a:rPr lang="en-US" sz="2000" dirty="0">
                <a:cs typeface="AngsanaUPC" pitchFamily="18" charset="-34"/>
              </a:rPr>
              <a:t>x&lt;-</a:t>
            </a:r>
            <a:r>
              <a:rPr lang="en-US" sz="2000" dirty="0" err="1">
                <a:cs typeface="AngsanaUPC" pitchFamily="18" charset="-34"/>
              </a:rPr>
              <a:t>rnorm</a:t>
            </a:r>
            <a:r>
              <a:rPr lang="en-US" sz="2000" dirty="0">
                <a:cs typeface="AngsanaUPC" pitchFamily="18" charset="-34"/>
              </a:rPr>
              <a:t>(15,mean=3,sd=2)</a:t>
            </a:r>
          </a:p>
          <a:p>
            <a:pPr>
              <a:buNone/>
            </a:pPr>
            <a:r>
              <a:rPr lang="en-US" sz="2000" dirty="0">
                <a:cs typeface="AngsanaUPC" pitchFamily="18" charset="-34"/>
              </a:rPr>
              <a:t>y&lt;-</a:t>
            </a:r>
            <a:r>
              <a:rPr lang="en-US" sz="2000" dirty="0" err="1">
                <a:cs typeface="AngsanaUPC" pitchFamily="18" charset="-34"/>
              </a:rPr>
              <a:t>rnorm</a:t>
            </a:r>
            <a:r>
              <a:rPr lang="en-US" sz="2000" dirty="0">
                <a:cs typeface="AngsanaUPC" pitchFamily="18" charset="-34"/>
              </a:rPr>
              <a:t>(30,mean=3.5,sd=3)</a:t>
            </a:r>
          </a:p>
          <a:p>
            <a:pPr>
              <a:buNone/>
            </a:pPr>
            <a:r>
              <a:rPr lang="en-US" sz="2000" dirty="0" err="1">
                <a:cs typeface="AngsanaUPC" pitchFamily="18" charset="-34"/>
              </a:rPr>
              <a:t>t.test</a:t>
            </a:r>
            <a:r>
              <a:rPr lang="en-US" sz="2000" dirty="0">
                <a:cs typeface="AngsanaUPC" pitchFamily="18" charset="-34"/>
              </a:rPr>
              <a:t>(x, y, mu=0) # </a:t>
            </a:r>
            <a:r>
              <a:rPr lang="en-US" sz="2000">
                <a:cs typeface="AngsanaUPC" pitchFamily="18" charset="-34"/>
              </a:rPr>
              <a:t>assuming </a:t>
            </a:r>
            <a:r>
              <a:rPr lang="en-US" sz="2000" dirty="0">
                <a:cs typeface="AngsanaUPC" pitchFamily="18" charset="-34"/>
              </a:rPr>
              <a:t>un-equal variances (Welch-</a:t>
            </a:r>
            <a:r>
              <a:rPr lang="en-US" sz="2000" err="1">
                <a:cs typeface="AngsanaUPC" pitchFamily="18" charset="-34"/>
              </a:rPr>
              <a:t>approx</a:t>
            </a:r>
            <a:r>
              <a:rPr lang="en-US" sz="2000" dirty="0">
                <a:cs typeface="AngsanaUPC" pitchFamily="18" charset="-34"/>
              </a:rPr>
              <a:t> to </a:t>
            </a:r>
            <a:r>
              <a:rPr lang="en-US" sz="2000">
                <a:cs typeface="AngsanaUPC" pitchFamily="18" charset="-34"/>
              </a:rPr>
              <a:t>df</a:t>
            </a:r>
            <a:r>
              <a:rPr lang="en-US" sz="2000" dirty="0">
                <a:cs typeface="AngsanaUPC" pitchFamily="18" charset="-34"/>
              </a:rPr>
              <a:t>.)</a:t>
            </a:r>
          </a:p>
          <a:p>
            <a:pPr>
              <a:buNone/>
            </a:pPr>
            <a:r>
              <a:rPr lang="en-US" sz="2000" dirty="0" err="1">
                <a:cs typeface="AngsanaUPC" pitchFamily="18" charset="-34"/>
              </a:rPr>
              <a:t>t.test</a:t>
            </a:r>
            <a:r>
              <a:rPr lang="en-US" sz="2000" dirty="0">
                <a:cs typeface="AngsanaUPC" pitchFamily="18" charset="-34"/>
              </a:rPr>
              <a:t>(x, y, mu=0,var.equal=T) # </a:t>
            </a:r>
            <a:r>
              <a:rPr lang="en-US" sz="2000">
                <a:cs typeface="AngsanaUPC" pitchFamily="18" charset="-34"/>
              </a:rPr>
              <a:t>assuming</a:t>
            </a:r>
            <a:r>
              <a:rPr lang="en-US" sz="2000" dirty="0">
                <a:cs typeface="AngsanaUPC" pitchFamily="18" charset="-34"/>
              </a:rPr>
              <a:t> equal variances</a:t>
            </a:r>
          </a:p>
          <a:p>
            <a:pPr>
              <a:buNone/>
            </a:pPr>
            <a:endParaRPr lang="en-US" sz="2000" dirty="0">
              <a:cs typeface="AngsanaUPC" pitchFamily="18" charset="-34"/>
            </a:endParaRPr>
          </a:p>
          <a:p>
            <a:pPr>
              <a:buNone/>
            </a:pPr>
            <a:r>
              <a:rPr lang="en-US" sz="2000" b="1" dirty="0">
                <a:cs typeface="AngsanaUPC" pitchFamily="18" charset="-34"/>
              </a:rPr>
              <a:t>#Paired t-test</a:t>
            </a:r>
          </a:p>
          <a:p>
            <a:pPr>
              <a:buNone/>
            </a:pPr>
            <a:endParaRPr lang="en-US" sz="2000" b="1" dirty="0">
              <a:cs typeface="AngsanaUPC" pitchFamily="18" charset="-34"/>
            </a:endParaRPr>
          </a:p>
          <a:p>
            <a:pPr>
              <a:buNone/>
            </a:pPr>
            <a:r>
              <a:rPr lang="en-US" sz="2000" dirty="0">
                <a:cs typeface="AngsanaUPC" pitchFamily="18" charset="-34"/>
              </a:rPr>
              <a:t>library(</a:t>
            </a:r>
            <a:r>
              <a:rPr lang="en-US" sz="2000" dirty="0" err="1">
                <a:cs typeface="AngsanaUPC" pitchFamily="18" charset="-34"/>
              </a:rPr>
              <a:t>mvtnorm</a:t>
            </a:r>
            <a:r>
              <a:rPr lang="en-US" sz="2000" dirty="0">
                <a:cs typeface="AngsanaUPC" pitchFamily="18" charset="-34"/>
              </a:rPr>
              <a:t>)</a:t>
            </a:r>
          </a:p>
          <a:p>
            <a:pPr>
              <a:buNone/>
            </a:pPr>
            <a:r>
              <a:rPr lang="en-US" sz="2000" dirty="0" err="1">
                <a:cs typeface="AngsanaUPC" pitchFamily="18" charset="-34"/>
              </a:rPr>
              <a:t>xy</a:t>
            </a:r>
            <a:r>
              <a:rPr lang="en-US" sz="2000" dirty="0">
                <a:cs typeface="AngsanaUPC" pitchFamily="18" charset="-34"/>
              </a:rPr>
              <a:t>&lt;-</a:t>
            </a:r>
            <a:r>
              <a:rPr lang="en-US" sz="2000" dirty="0" err="1">
                <a:cs typeface="AngsanaUPC" pitchFamily="18" charset="-34"/>
              </a:rPr>
              <a:t>rmvnorm</a:t>
            </a:r>
            <a:r>
              <a:rPr lang="en-US" sz="2000" dirty="0">
                <a:cs typeface="AngsanaUPC" pitchFamily="18" charset="-34"/>
              </a:rPr>
              <a:t>(15,mean=c(3,7),sigma=</a:t>
            </a:r>
            <a:r>
              <a:rPr lang="en-US" sz="2000" dirty="0" err="1">
                <a:cs typeface="AngsanaUPC" pitchFamily="18" charset="-34"/>
              </a:rPr>
              <a:t>rbind</a:t>
            </a:r>
            <a:r>
              <a:rPr lang="en-US" sz="2000" dirty="0">
                <a:cs typeface="AngsanaUPC" pitchFamily="18" charset="-34"/>
              </a:rPr>
              <a:t>(c(1,2.4),c(2.4,16))) </a:t>
            </a:r>
          </a:p>
          <a:p>
            <a:pPr>
              <a:buNone/>
            </a:pPr>
            <a:r>
              <a:rPr lang="en-US" sz="2000" dirty="0">
                <a:cs typeface="AngsanaUPC" pitchFamily="18" charset="-34"/>
              </a:rPr>
              <a:t># correlated data, using rho=.6</a:t>
            </a:r>
          </a:p>
          <a:p>
            <a:pPr>
              <a:buNone/>
            </a:pPr>
            <a:r>
              <a:rPr lang="en-US" sz="2000" dirty="0" err="1">
                <a:cs typeface="AngsanaUPC" pitchFamily="18" charset="-34"/>
              </a:rPr>
              <a:t>t.test</a:t>
            </a:r>
            <a:r>
              <a:rPr lang="en-US" sz="2000" dirty="0">
                <a:cs typeface="AngsanaUPC" pitchFamily="18" charset="-34"/>
              </a:rPr>
              <a:t>(</a:t>
            </a:r>
            <a:r>
              <a:rPr lang="en-US" sz="2000" dirty="0" err="1">
                <a:cs typeface="AngsanaUPC" pitchFamily="18" charset="-34"/>
              </a:rPr>
              <a:t>xy</a:t>
            </a:r>
            <a:r>
              <a:rPr lang="en-US" sz="2000" dirty="0">
                <a:cs typeface="AngsanaUPC" pitchFamily="18" charset="-34"/>
              </a:rPr>
              <a:t>[,1],</a:t>
            </a:r>
            <a:r>
              <a:rPr lang="en-US" sz="2000" dirty="0" err="1">
                <a:cs typeface="AngsanaUPC" pitchFamily="18" charset="-34"/>
              </a:rPr>
              <a:t>xy</a:t>
            </a:r>
            <a:r>
              <a:rPr lang="en-US" sz="2000" dirty="0">
                <a:cs typeface="AngsanaUPC" pitchFamily="18" charset="-34"/>
              </a:rPr>
              <a:t>[,2], alternative="less", paired=T)</a:t>
            </a:r>
          </a:p>
          <a:p>
            <a:pPr>
              <a:buNone/>
            </a:pPr>
            <a:endParaRPr lang="en-US" sz="2000" dirty="0">
              <a:cs typeface="AngsanaUPC" pitchFamily="18" charset="-34"/>
            </a:endParaRP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EA9A42D1-7885-4BD8-8288-DC0395851CA0}"/>
              </a:ext>
            </a:extLst>
          </p:cNvPr>
          <p:cNvSpPr>
            <a:spLocks noGrp="1"/>
          </p:cNvSpPr>
          <p:nvPr>
            <p:ph type="sldNum" sz="quarter" idx="12"/>
          </p:nvPr>
        </p:nvSpPr>
        <p:spPr/>
        <p:txBody>
          <a:bodyPr/>
          <a:lstStyle/>
          <a:p>
            <a:fld id="{DA5D3A46-091C-468C-9244-7A2C507BF832}"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263" y="228600"/>
            <a:ext cx="7511473" cy="914400"/>
          </a:xfrm>
        </p:spPr>
        <p:txBody>
          <a:bodyPr>
            <a:normAutofit fontScale="90000"/>
          </a:bodyPr>
          <a:lstStyle/>
          <a:p>
            <a:r>
              <a:rPr lang="en-US" sz="2800" dirty="0"/>
              <a:t>Test used when normality assumption is not justified</a:t>
            </a:r>
          </a:p>
        </p:txBody>
      </p:sp>
      <p:sp>
        <p:nvSpPr>
          <p:cNvPr id="4" name="Content Placeholder 3"/>
          <p:cNvSpPr>
            <a:spLocks noGrp="1"/>
          </p:cNvSpPr>
          <p:nvPr>
            <p:ph idx="1"/>
          </p:nvPr>
        </p:nvSpPr>
        <p:spPr>
          <a:xfrm>
            <a:off x="818348" y="1752599"/>
            <a:ext cx="7511472" cy="4790785"/>
          </a:xfrm>
        </p:spPr>
        <p:txBody>
          <a:bodyPr>
            <a:normAutofit fontScale="92500" lnSpcReduction="20000"/>
          </a:bodyPr>
          <a:lstStyle/>
          <a:p>
            <a:pPr>
              <a:buNone/>
            </a:pPr>
            <a:endParaRPr lang="en-US" sz="2000" dirty="0">
              <a:cs typeface="AngsanaUPC" pitchFamily="18" charset="-34"/>
            </a:endParaRPr>
          </a:p>
          <a:p>
            <a:pPr>
              <a:buNone/>
            </a:pPr>
            <a:endParaRPr lang="en-US" sz="2000" dirty="0">
              <a:cs typeface="AngsanaUPC" pitchFamily="18" charset="-34"/>
            </a:endParaRPr>
          </a:p>
          <a:p>
            <a:pPr>
              <a:buNone/>
            </a:pPr>
            <a:r>
              <a:rPr lang="en-US" sz="2000" dirty="0" err="1">
                <a:cs typeface="AngsanaUPC" pitchFamily="18" charset="-34"/>
              </a:rPr>
              <a:t>wilcox.test</a:t>
            </a:r>
            <a:r>
              <a:rPr lang="en-US" sz="2000" dirty="0">
                <a:cs typeface="AngsanaUPC" pitchFamily="18" charset="-34"/>
              </a:rPr>
              <a:t>(x, y, alternative="</a:t>
            </a:r>
            <a:r>
              <a:rPr lang="en-US" sz="2000" dirty="0" err="1">
                <a:cs typeface="AngsanaUPC" pitchFamily="18" charset="-34"/>
              </a:rPr>
              <a:t>two.sided</a:t>
            </a:r>
            <a:r>
              <a:rPr lang="en-US" sz="2000" dirty="0">
                <a:cs typeface="AngsanaUPC" pitchFamily="18" charset="-34"/>
              </a:rPr>
              <a:t>", mu=0, paired=F, exact=</a:t>
            </a:r>
            <a:r>
              <a:rPr lang="en-US" sz="2000" dirty="0" err="1">
                <a:cs typeface="AngsanaUPC" pitchFamily="18" charset="-34"/>
              </a:rPr>
              <a:t>T,correct</a:t>
            </a:r>
            <a:r>
              <a:rPr lang="en-US" sz="2000" dirty="0">
                <a:cs typeface="AngsanaUPC" pitchFamily="18" charset="-34"/>
              </a:rPr>
              <a:t>=T)</a:t>
            </a:r>
          </a:p>
          <a:p>
            <a:pPr>
              <a:buNone/>
            </a:pPr>
            <a:endParaRPr lang="en-US" sz="2000" dirty="0">
              <a:cs typeface="AngsanaUPC" pitchFamily="18" charset="-34"/>
            </a:endParaRPr>
          </a:p>
          <a:p>
            <a:pPr>
              <a:buNone/>
            </a:pPr>
            <a:r>
              <a:rPr lang="en-US" sz="2000" b="1">
                <a:cs typeface="AngsanaUPC" pitchFamily="18" charset="-34"/>
              </a:rPr>
              <a:t>Paired sample</a:t>
            </a:r>
            <a:r>
              <a:rPr lang="en-US" sz="2000" b="1" dirty="0">
                <a:cs typeface="AngsanaUPC" pitchFamily="18" charset="-34"/>
              </a:rPr>
              <a:t> test</a:t>
            </a:r>
          </a:p>
          <a:p>
            <a:pPr>
              <a:buNone/>
            </a:pPr>
            <a:r>
              <a:rPr lang="en-US" sz="2000" dirty="0">
                <a:cs typeface="AngsanaUPC" pitchFamily="18" charset="-34"/>
              </a:rPr>
              <a:t>Hamilton depression scale factor measurements in 9 patients with </a:t>
            </a:r>
            <a:r>
              <a:rPr lang="en-US" sz="2000">
                <a:cs typeface="AngsanaUPC" pitchFamily="18" charset="-34"/>
              </a:rPr>
              <a:t>mixed</a:t>
            </a:r>
            <a:r>
              <a:rPr lang="en-US" sz="2000" dirty="0">
                <a:cs typeface="AngsanaUPC" pitchFamily="18" charset="-34"/>
              </a:rPr>
              <a:t> anxiety and depression, taken at the first (x) and second (y) visit after initiation of a therapy (administration of a tranquilizer).</a:t>
            </a:r>
          </a:p>
          <a:p>
            <a:pPr>
              <a:buNone/>
            </a:pPr>
            <a:r>
              <a:rPr lang="en-US" sz="2000" dirty="0">
                <a:cs typeface="AngsanaUPC" pitchFamily="18" charset="-34"/>
              </a:rPr>
              <a:t>   </a:t>
            </a:r>
          </a:p>
          <a:p>
            <a:pPr>
              <a:buNone/>
            </a:pPr>
            <a:r>
              <a:rPr lang="en-US" sz="2000" dirty="0">
                <a:cs typeface="AngsanaUPC" pitchFamily="18" charset="-34"/>
              </a:rPr>
              <a:t>     x &lt;- c(1.83,  0.50,  1.62,  2.48, 1.68, 1.88, 1.55, 3.06, 1.30)</a:t>
            </a:r>
          </a:p>
          <a:p>
            <a:pPr>
              <a:buNone/>
            </a:pPr>
            <a:r>
              <a:rPr lang="en-US" sz="2000" dirty="0">
                <a:cs typeface="AngsanaUPC" pitchFamily="18" charset="-34"/>
              </a:rPr>
              <a:t>     y &lt;- c(0.878, 0.647, 0.598, 2.05, 1.06, 1.29, 1.06, 3.14, 1.29)</a:t>
            </a:r>
          </a:p>
          <a:p>
            <a:pPr>
              <a:buNone/>
            </a:pPr>
            <a:r>
              <a:rPr lang="en-US" sz="2000" dirty="0">
                <a:cs typeface="AngsanaUPC" pitchFamily="18" charset="-34"/>
              </a:rPr>
              <a:t>     </a:t>
            </a:r>
            <a:r>
              <a:rPr lang="en-US" sz="2000" dirty="0" err="1">
                <a:cs typeface="AngsanaUPC" pitchFamily="18" charset="-34"/>
              </a:rPr>
              <a:t>wilcox.test</a:t>
            </a:r>
            <a:r>
              <a:rPr lang="en-US" sz="2000" dirty="0">
                <a:cs typeface="AngsanaUPC" pitchFamily="18" charset="-34"/>
              </a:rPr>
              <a:t>(x, y, paired = TRUE, alternative = "greater")</a:t>
            </a:r>
          </a:p>
          <a:p>
            <a:pPr>
              <a:buNone/>
            </a:pPr>
            <a:endParaRPr lang="en-US" sz="2000" dirty="0">
              <a:cs typeface="AngsanaUPC" pitchFamily="18" charset="-34"/>
            </a:endParaRPr>
          </a:p>
          <a:p>
            <a:pPr>
              <a:buNone/>
            </a:pPr>
            <a:endParaRPr lang="en-US" sz="2000" dirty="0">
              <a:cs typeface="AngsanaUPC" pitchFamily="18" charset="-34"/>
            </a:endParaRP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BF021E55-74A8-404B-94ED-11C3829199C2}"/>
              </a:ext>
            </a:extLst>
          </p:cNvPr>
          <p:cNvSpPr>
            <a:spLocks noGrp="1"/>
          </p:cNvSpPr>
          <p:nvPr>
            <p:ph type="sldNum" sz="quarter" idx="12"/>
          </p:nvPr>
        </p:nvSpPr>
        <p:spPr/>
        <p:txBody>
          <a:bodyPr/>
          <a:lstStyle/>
          <a:p>
            <a:fld id="{DA5D3A46-091C-468C-9244-7A2C507BF832}"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348" y="99700"/>
            <a:ext cx="7511473" cy="1312480"/>
          </a:xfrm>
        </p:spPr>
        <p:txBody>
          <a:bodyPr>
            <a:normAutofit/>
          </a:bodyPr>
          <a:lstStyle/>
          <a:p>
            <a:r>
              <a:rPr lang="en-US" sz="2800" dirty="0"/>
              <a:t>Test used when normality assumption is not justified</a:t>
            </a:r>
          </a:p>
        </p:txBody>
      </p:sp>
      <p:sp>
        <p:nvSpPr>
          <p:cNvPr id="4" name="Content Placeholder 3"/>
          <p:cNvSpPr>
            <a:spLocks noGrp="1"/>
          </p:cNvSpPr>
          <p:nvPr>
            <p:ph idx="1"/>
          </p:nvPr>
        </p:nvSpPr>
        <p:spPr>
          <a:xfrm>
            <a:off x="818348" y="1676400"/>
            <a:ext cx="7511472" cy="4800600"/>
          </a:xfrm>
        </p:spPr>
        <p:txBody>
          <a:bodyPr>
            <a:normAutofit fontScale="92500"/>
          </a:bodyPr>
          <a:lstStyle/>
          <a:p>
            <a:pPr>
              <a:buNone/>
            </a:pPr>
            <a:r>
              <a:rPr lang="en-US" sz="2000" dirty="0">
                <a:cs typeface="AngsanaUPC" pitchFamily="18" charset="-34"/>
              </a:rPr>
              <a:t>    </a:t>
            </a:r>
          </a:p>
          <a:p>
            <a:pPr>
              <a:buNone/>
            </a:pPr>
            <a:r>
              <a:rPr lang="en-US" sz="2000" b="1" dirty="0">
                <a:cs typeface="AngsanaUPC" pitchFamily="18" charset="-34"/>
              </a:rPr>
              <a:t>two-sample test</a:t>
            </a:r>
          </a:p>
          <a:p>
            <a:pPr>
              <a:buNone/>
            </a:pPr>
            <a:r>
              <a:rPr lang="en-US" sz="2000" dirty="0">
                <a:cs typeface="AngsanaUPC" pitchFamily="18" charset="-34"/>
              </a:rPr>
              <a:t>    Permeability constants of the human </a:t>
            </a:r>
            <a:r>
              <a:rPr lang="en-US" sz="2000" dirty="0" err="1">
                <a:cs typeface="AngsanaUPC" pitchFamily="18" charset="-34"/>
              </a:rPr>
              <a:t>chorioamnion</a:t>
            </a:r>
            <a:r>
              <a:rPr lang="en-US" sz="2000" dirty="0">
                <a:cs typeface="AngsanaUPC" pitchFamily="18" charset="-34"/>
              </a:rPr>
              <a:t> (a placental</a:t>
            </a:r>
          </a:p>
          <a:p>
            <a:pPr>
              <a:buNone/>
            </a:pPr>
            <a:r>
              <a:rPr lang="en-US" sz="2000" dirty="0">
                <a:cs typeface="AngsanaUPC" pitchFamily="18" charset="-34"/>
              </a:rPr>
              <a:t>    membrane) at term (x) and between 12 to 26 weeks gestational</a:t>
            </a:r>
          </a:p>
          <a:p>
            <a:pPr>
              <a:buNone/>
            </a:pPr>
            <a:r>
              <a:rPr lang="en-US" sz="2000" dirty="0">
                <a:cs typeface="AngsanaUPC" pitchFamily="18" charset="-34"/>
              </a:rPr>
              <a:t>    age (y).  The alternative of interest is greater permeability</a:t>
            </a:r>
          </a:p>
          <a:p>
            <a:pPr>
              <a:buNone/>
            </a:pPr>
            <a:r>
              <a:rPr lang="en-US" sz="2000" dirty="0">
                <a:cs typeface="AngsanaUPC" pitchFamily="18" charset="-34"/>
              </a:rPr>
              <a:t>    of the human </a:t>
            </a:r>
            <a:r>
              <a:rPr lang="en-US" sz="2000" dirty="0" err="1">
                <a:cs typeface="AngsanaUPC" pitchFamily="18" charset="-34"/>
              </a:rPr>
              <a:t>chorioamnion</a:t>
            </a:r>
            <a:r>
              <a:rPr lang="en-US" sz="2000" dirty="0">
                <a:cs typeface="AngsanaUPC" pitchFamily="18" charset="-34"/>
              </a:rPr>
              <a:t> for the term pregnancy.</a:t>
            </a:r>
          </a:p>
          <a:p>
            <a:pPr>
              <a:buNone/>
            </a:pPr>
            <a:r>
              <a:rPr lang="en-US" sz="2000" dirty="0">
                <a:cs typeface="AngsanaUPC" pitchFamily="18" charset="-34"/>
              </a:rPr>
              <a:t>    </a:t>
            </a:r>
          </a:p>
          <a:p>
            <a:pPr>
              <a:buNone/>
            </a:pPr>
            <a:r>
              <a:rPr lang="en-US" sz="2000" dirty="0">
                <a:cs typeface="AngsanaUPC" pitchFamily="18" charset="-34"/>
              </a:rPr>
              <a:t>     x &lt;- c(0.80, 0.83, 1.89, 1.04, 1.45, 1.38, 1.91, 1.64, 0.73, 1.46)</a:t>
            </a:r>
          </a:p>
          <a:p>
            <a:pPr>
              <a:buNone/>
            </a:pPr>
            <a:r>
              <a:rPr lang="en-US" sz="2000" dirty="0">
                <a:cs typeface="AngsanaUPC" pitchFamily="18" charset="-34"/>
              </a:rPr>
              <a:t>     y &lt;- c(1.15, 0.88, 0.90, 0.74, 1.21)</a:t>
            </a:r>
          </a:p>
          <a:p>
            <a:pPr>
              <a:buNone/>
            </a:pPr>
            <a:r>
              <a:rPr lang="en-US" sz="2000" dirty="0">
                <a:cs typeface="AngsanaUPC" pitchFamily="18" charset="-34"/>
              </a:rPr>
              <a:t>     </a:t>
            </a:r>
            <a:r>
              <a:rPr lang="en-US" sz="2000" dirty="0" err="1">
                <a:cs typeface="AngsanaUPC" pitchFamily="18" charset="-34"/>
              </a:rPr>
              <a:t>wilcox.test</a:t>
            </a:r>
            <a:r>
              <a:rPr lang="en-US" sz="2000" dirty="0">
                <a:cs typeface="AngsanaUPC" pitchFamily="18" charset="-34"/>
              </a:rPr>
              <a:t>(x, y, alternative = "g")</a:t>
            </a:r>
          </a:p>
          <a:p>
            <a:pPr>
              <a:buNone/>
            </a:pPr>
            <a:endParaRPr lang="en-US" sz="2000" dirty="0">
              <a:cs typeface="AngsanaUPC" pitchFamily="18" charset="-34"/>
            </a:endParaRP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BE933E8D-467A-4050-9C14-6F8515ADCEB2}"/>
              </a:ext>
            </a:extLst>
          </p:cNvPr>
          <p:cNvSpPr>
            <a:spLocks noGrp="1"/>
          </p:cNvSpPr>
          <p:nvPr>
            <p:ph type="sldNum" sz="quarter" idx="12"/>
          </p:nvPr>
        </p:nvSpPr>
        <p:spPr/>
        <p:txBody>
          <a:bodyPr/>
          <a:lstStyle/>
          <a:p>
            <a:fld id="{DA5D3A46-091C-468C-9244-7A2C507BF832}"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86" y="228600"/>
            <a:ext cx="7511473" cy="1312480"/>
          </a:xfrm>
        </p:spPr>
        <p:txBody>
          <a:bodyPr>
            <a:normAutofit/>
          </a:bodyPr>
          <a:lstStyle/>
          <a:p>
            <a:r>
              <a:rPr lang="en-US" sz="2800" dirty="0"/>
              <a:t>Tests for independence</a:t>
            </a:r>
          </a:p>
        </p:txBody>
      </p:sp>
      <p:sp>
        <p:nvSpPr>
          <p:cNvPr id="4" name="Content Placeholder 3"/>
          <p:cNvSpPr>
            <a:spLocks noGrp="1"/>
          </p:cNvSpPr>
          <p:nvPr>
            <p:ph idx="1"/>
          </p:nvPr>
        </p:nvSpPr>
        <p:spPr>
          <a:xfrm>
            <a:off x="818348" y="1371600"/>
            <a:ext cx="7511472" cy="4730460"/>
          </a:xfrm>
        </p:spPr>
        <p:txBody>
          <a:bodyPr>
            <a:normAutofit fontScale="77500" lnSpcReduction="20000"/>
          </a:bodyPr>
          <a:lstStyle/>
          <a:p>
            <a:pPr>
              <a:buNone/>
            </a:pPr>
            <a:endParaRPr lang="en-US" sz="2000" b="1" dirty="0">
              <a:cs typeface="AngsanaUPC" pitchFamily="18" charset="-34"/>
            </a:endParaRPr>
          </a:p>
          <a:p>
            <a:pPr>
              <a:buNone/>
            </a:pPr>
            <a:r>
              <a:rPr lang="en-US" sz="2000" b="1" dirty="0">
                <a:cs typeface="AngsanaUPC" pitchFamily="18" charset="-34"/>
              </a:rPr>
              <a:t>Pearson's Chi-squared test</a:t>
            </a:r>
          </a:p>
          <a:p>
            <a:pPr>
              <a:buNone/>
            </a:pPr>
            <a:endParaRPr lang="en-US" sz="2000" dirty="0">
              <a:cs typeface="AngsanaUPC" pitchFamily="18" charset="-34"/>
            </a:endParaRPr>
          </a:p>
          <a:p>
            <a:pPr>
              <a:buNone/>
            </a:pPr>
            <a:r>
              <a:rPr lang="en-US" sz="2000" dirty="0" err="1">
                <a:cs typeface="AngsanaUPC" pitchFamily="18" charset="-34"/>
              </a:rPr>
              <a:t>chisq.test</a:t>
            </a:r>
            <a:r>
              <a:rPr lang="en-US" sz="2000" dirty="0">
                <a:cs typeface="AngsanaUPC" pitchFamily="18" charset="-34"/>
              </a:rPr>
              <a:t>(x)</a:t>
            </a:r>
          </a:p>
          <a:p>
            <a:pPr>
              <a:buNone/>
            </a:pPr>
            <a:endParaRPr lang="en-US" sz="2000" dirty="0">
              <a:cs typeface="AngsanaUPC" pitchFamily="18" charset="-34"/>
            </a:endParaRPr>
          </a:p>
          <a:p>
            <a:pPr>
              <a:buNone/>
            </a:pPr>
            <a:r>
              <a:rPr lang="en-US" sz="2000" dirty="0">
                <a:cs typeface="AngsanaUPC" pitchFamily="18" charset="-34"/>
              </a:rPr>
              <a:t>#Performs a Pearson's chi-square test on a two-dimensional contingency table. </a:t>
            </a:r>
          </a:p>
          <a:p>
            <a:pPr>
              <a:buNone/>
            </a:pPr>
            <a:r>
              <a:rPr lang="en-US" sz="2000" dirty="0">
                <a:cs typeface="AngsanaUPC" pitchFamily="18" charset="-34"/>
              </a:rPr>
              <a:t>#This test is relevant to several types of null hypothesis: </a:t>
            </a:r>
          </a:p>
          <a:p>
            <a:pPr>
              <a:buNone/>
            </a:pPr>
            <a:r>
              <a:rPr lang="en-US" sz="2000" dirty="0">
                <a:cs typeface="AngsanaUPC" pitchFamily="18" charset="-34"/>
              </a:rPr>
              <a:t>#statistical independence of the rows and columns, homogeneity of groups, etc.</a:t>
            </a:r>
          </a:p>
          <a:p>
            <a:pPr>
              <a:buNone/>
            </a:pPr>
            <a:endParaRPr lang="en-US" sz="2000" dirty="0">
              <a:cs typeface="AngsanaUPC" pitchFamily="18" charset="-34"/>
            </a:endParaRPr>
          </a:p>
          <a:p>
            <a:pPr>
              <a:buNone/>
            </a:pPr>
            <a:r>
              <a:rPr lang="en-US" sz="2000" dirty="0">
                <a:cs typeface="AngsanaUPC" pitchFamily="18" charset="-34"/>
              </a:rPr>
              <a:t># first create two factor objects (categorical variables)</a:t>
            </a:r>
          </a:p>
          <a:p>
            <a:pPr>
              <a:buNone/>
            </a:pPr>
            <a:r>
              <a:rPr lang="en-US" sz="2000" dirty="0">
                <a:cs typeface="AngsanaUPC" pitchFamily="18" charset="-34"/>
              </a:rPr>
              <a:t>c&lt;-</a:t>
            </a:r>
            <a:r>
              <a:rPr lang="en-US" sz="2000" dirty="0" err="1">
                <a:cs typeface="AngsanaUPC" pitchFamily="18" charset="-34"/>
              </a:rPr>
              <a:t>rbind</a:t>
            </a:r>
            <a:r>
              <a:rPr lang="en-US" sz="2000" dirty="0">
                <a:cs typeface="AngsanaUPC" pitchFamily="18" charset="-34"/>
              </a:rPr>
              <a:t>(c(25,10),c(9,30))</a:t>
            </a:r>
          </a:p>
          <a:p>
            <a:pPr>
              <a:buNone/>
            </a:pPr>
            <a:r>
              <a:rPr lang="en-US" sz="2000" dirty="0" err="1">
                <a:cs typeface="AngsanaUPC" pitchFamily="18" charset="-34"/>
              </a:rPr>
              <a:t>dimnames</a:t>
            </a:r>
            <a:r>
              <a:rPr lang="en-US" sz="2000" dirty="0">
                <a:cs typeface="AngsanaUPC" pitchFamily="18" charset="-34"/>
              </a:rPr>
              <a:t>(c)&lt;-(list(c('</a:t>
            </a:r>
            <a:r>
              <a:rPr lang="en-US" sz="2000" dirty="0" err="1">
                <a:cs typeface="AngsanaUPC" pitchFamily="18" charset="-34"/>
              </a:rPr>
              <a:t>Cat','Dog</a:t>
            </a:r>
            <a:r>
              <a:rPr lang="en-US" sz="2000" dirty="0">
                <a:cs typeface="AngsanaUPC" pitchFamily="18" charset="-34"/>
              </a:rPr>
              <a:t>'),c('</a:t>
            </a:r>
            <a:r>
              <a:rPr lang="en-US" sz="2000" dirty="0" err="1">
                <a:cs typeface="AngsanaUPC" pitchFamily="18" charset="-34"/>
              </a:rPr>
              <a:t>Dry','Wet</a:t>
            </a:r>
            <a:r>
              <a:rPr lang="en-US" sz="2000" dirty="0">
                <a:cs typeface="AngsanaUPC" pitchFamily="18" charset="-34"/>
              </a:rPr>
              <a:t>')))</a:t>
            </a:r>
          </a:p>
          <a:p>
            <a:pPr>
              <a:buNone/>
            </a:pPr>
            <a:r>
              <a:rPr lang="en-US" sz="2000" dirty="0" err="1">
                <a:cs typeface="AngsanaUPC" pitchFamily="18" charset="-34"/>
              </a:rPr>
              <a:t>chisq.test</a:t>
            </a:r>
            <a:r>
              <a:rPr lang="en-US" sz="2000" dirty="0">
                <a:cs typeface="AngsanaUPC" pitchFamily="18" charset="-34"/>
              </a:rPr>
              <a:t>(c)</a:t>
            </a:r>
          </a:p>
          <a:p>
            <a:pPr>
              <a:buNone/>
            </a:pPr>
            <a:endParaRPr lang="en-US" sz="2000" dirty="0">
              <a:cs typeface="AngsanaUPC" pitchFamily="18" charset="-34"/>
            </a:endParaRP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9F05D675-D44D-421F-8364-11DC5CB1AD00}"/>
              </a:ext>
            </a:extLst>
          </p:cNvPr>
          <p:cNvSpPr>
            <a:spLocks noGrp="1"/>
          </p:cNvSpPr>
          <p:nvPr>
            <p:ph type="sldNum" sz="quarter" idx="12"/>
          </p:nvPr>
        </p:nvSpPr>
        <p:spPr/>
        <p:txBody>
          <a:bodyPr/>
          <a:lstStyle/>
          <a:p>
            <a:fld id="{DA5D3A46-091C-468C-9244-7A2C507BF832}"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Tests for independence</a:t>
            </a:r>
          </a:p>
        </p:txBody>
      </p:sp>
      <p:sp>
        <p:nvSpPr>
          <p:cNvPr id="4" name="Content Placeholder 3"/>
          <p:cNvSpPr>
            <a:spLocks noGrp="1"/>
          </p:cNvSpPr>
          <p:nvPr>
            <p:ph idx="1"/>
          </p:nvPr>
        </p:nvSpPr>
        <p:spPr>
          <a:xfrm>
            <a:off x="818348" y="1600200"/>
            <a:ext cx="7511472" cy="4501860"/>
          </a:xfrm>
        </p:spPr>
        <p:txBody>
          <a:bodyPr>
            <a:normAutofit fontScale="92500" lnSpcReduction="10000"/>
          </a:bodyPr>
          <a:lstStyle/>
          <a:p>
            <a:pPr>
              <a:buNone/>
            </a:pPr>
            <a:endParaRPr lang="en-US" sz="2000" dirty="0">
              <a:cs typeface="AngsanaUPC" pitchFamily="18" charset="-34"/>
            </a:endParaRPr>
          </a:p>
          <a:p>
            <a:pPr>
              <a:buNone/>
            </a:pPr>
            <a:r>
              <a:rPr lang="en-US" sz="2000" err="1">
                <a:cs typeface="AngsanaUPC" pitchFamily="18" charset="-34"/>
              </a:rPr>
              <a:t>fisher.test</a:t>
            </a:r>
            <a:r>
              <a:rPr lang="en-US" sz="2000">
                <a:cs typeface="AngsanaUPC" pitchFamily="18" charset="-34"/>
              </a:rPr>
              <a:t>(x)</a:t>
            </a:r>
          </a:p>
          <a:p>
            <a:pPr>
              <a:buNone/>
            </a:pPr>
            <a:endParaRPr lang="en-US" sz="2000" dirty="0">
              <a:cs typeface="AngsanaUPC" pitchFamily="18" charset="-34"/>
            </a:endParaRPr>
          </a:p>
          <a:p>
            <a:pPr>
              <a:buNone/>
            </a:pPr>
            <a:r>
              <a:rPr lang="en-US" sz="2000" dirty="0">
                <a:cs typeface="AngsanaUPC" pitchFamily="18" charset="-34"/>
              </a:rPr>
              <a:t>#Performs a Fisher's exact test on a two-dimensional contingency table.</a:t>
            </a:r>
          </a:p>
          <a:p>
            <a:pPr>
              <a:buNone/>
            </a:pPr>
            <a:r>
              <a:rPr lang="en-US" sz="2000" dirty="0">
                <a:cs typeface="AngsanaUPC" pitchFamily="18" charset="-34"/>
              </a:rPr>
              <a:t>#Fisher's exact test is typically used to test the null hypothesis of independence between the row and column variables of the table. Certain types of homogeneity, </a:t>
            </a:r>
          </a:p>
          <a:p>
            <a:pPr>
              <a:buNone/>
            </a:pPr>
            <a:r>
              <a:rPr lang="en-US" sz="2000" dirty="0">
                <a:cs typeface="AngsanaUPC" pitchFamily="18" charset="-34"/>
              </a:rPr>
              <a:t>#for example homogeneity of proportions in a k by 2 table, are equivalent to the independence hypothesis.</a:t>
            </a:r>
          </a:p>
          <a:p>
            <a:pPr>
              <a:buNone/>
            </a:pPr>
            <a:endParaRPr lang="en-US" sz="2000" dirty="0">
              <a:cs typeface="AngsanaUPC" pitchFamily="18" charset="-34"/>
            </a:endParaRPr>
          </a:p>
          <a:p>
            <a:pPr>
              <a:buNone/>
            </a:pPr>
            <a:r>
              <a:rPr lang="en-US" sz="2000" dirty="0" err="1">
                <a:cs typeface="AngsanaUPC" pitchFamily="18" charset="-34"/>
              </a:rPr>
              <a:t>fisher.test</a:t>
            </a:r>
            <a:r>
              <a:rPr lang="en-US" sz="2000" dirty="0">
                <a:cs typeface="AngsanaUPC" pitchFamily="18" charset="-34"/>
              </a:rPr>
              <a:t>(c)</a:t>
            </a:r>
          </a:p>
        </p:txBody>
      </p:sp>
      <p:sp>
        <p:nvSpPr>
          <p:cNvPr id="3" name="Slide Number Placeholder 2">
            <a:extLst>
              <a:ext uri="{FF2B5EF4-FFF2-40B4-BE49-F238E27FC236}">
                <a16:creationId xmlns:a16="http://schemas.microsoft.com/office/drawing/2014/main" id="{EED6740F-A262-4C05-B39D-BCEC8AE70264}"/>
              </a:ext>
            </a:extLst>
          </p:cNvPr>
          <p:cNvSpPr>
            <a:spLocks noGrp="1"/>
          </p:cNvSpPr>
          <p:nvPr>
            <p:ph type="sldNum" sz="quarter" idx="12"/>
          </p:nvPr>
        </p:nvSpPr>
        <p:spPr/>
        <p:txBody>
          <a:bodyPr/>
          <a:lstStyle/>
          <a:p>
            <a:fld id="{DA5D3A46-091C-468C-9244-7A2C507BF83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263" y="-7265"/>
            <a:ext cx="7511473" cy="1312480"/>
          </a:xfrm>
        </p:spPr>
        <p:txBody>
          <a:bodyPr>
            <a:normAutofit/>
          </a:bodyPr>
          <a:lstStyle/>
          <a:p>
            <a:r>
              <a:rPr lang="en-US" sz="2800" dirty="0"/>
              <a:t>Tests for normality assumption </a:t>
            </a:r>
          </a:p>
        </p:txBody>
      </p:sp>
      <p:sp>
        <p:nvSpPr>
          <p:cNvPr id="4" name="Content Placeholder 3"/>
          <p:cNvSpPr>
            <a:spLocks noGrp="1"/>
          </p:cNvSpPr>
          <p:nvPr>
            <p:ph idx="1"/>
          </p:nvPr>
        </p:nvSpPr>
        <p:spPr>
          <a:xfrm>
            <a:off x="818348" y="990600"/>
            <a:ext cx="7868452" cy="5715000"/>
          </a:xfrm>
        </p:spPr>
        <p:txBody>
          <a:bodyPr>
            <a:normAutofit fontScale="92500" lnSpcReduction="20000"/>
          </a:bodyPr>
          <a:lstStyle/>
          <a:p>
            <a:pPr>
              <a:buNone/>
            </a:pPr>
            <a:r>
              <a:rPr lang="en-US" sz="2000" b="1" dirty="0" err="1">
                <a:cs typeface="AngsanaUPC" pitchFamily="18" charset="-34"/>
              </a:rPr>
              <a:t>Kolmogorov</a:t>
            </a:r>
            <a:r>
              <a:rPr lang="en-US" sz="2000" b="1" dirty="0">
                <a:cs typeface="AngsanaUPC" pitchFamily="18" charset="-34"/>
              </a:rPr>
              <a:t>-Smirnov test</a:t>
            </a:r>
          </a:p>
          <a:p>
            <a:pPr>
              <a:buNone/>
            </a:pPr>
            <a:endParaRPr lang="en-US" sz="2000" dirty="0">
              <a:cs typeface="AngsanaUPC" pitchFamily="18" charset="-34"/>
            </a:endParaRPr>
          </a:p>
          <a:p>
            <a:pPr>
              <a:buNone/>
            </a:pPr>
            <a:r>
              <a:rPr lang="en-US" sz="2000" dirty="0" err="1">
                <a:cs typeface="AngsanaUPC" pitchFamily="18" charset="-34"/>
              </a:rPr>
              <a:t>ks.test</a:t>
            </a:r>
            <a:r>
              <a:rPr lang="en-US" sz="2000" dirty="0">
                <a:cs typeface="AngsanaUPC" pitchFamily="18" charset="-34"/>
              </a:rPr>
              <a:t>()</a:t>
            </a:r>
          </a:p>
          <a:p>
            <a:pPr>
              <a:buNone/>
            </a:pPr>
            <a:r>
              <a:rPr lang="en-US" sz="2000" dirty="0">
                <a:cs typeface="AngsanaUPC" pitchFamily="18" charset="-34"/>
              </a:rPr>
              <a:t># one sample</a:t>
            </a:r>
          </a:p>
          <a:p>
            <a:pPr>
              <a:buNone/>
            </a:pPr>
            <a:r>
              <a:rPr lang="en-US" sz="2000" dirty="0">
                <a:cs typeface="AngsanaUPC" pitchFamily="18" charset="-34"/>
              </a:rPr>
              <a:t>x &lt;- </a:t>
            </a:r>
            <a:r>
              <a:rPr lang="en-US" sz="2000" dirty="0" err="1">
                <a:cs typeface="AngsanaUPC" pitchFamily="18" charset="-34"/>
              </a:rPr>
              <a:t>rnorm</a:t>
            </a:r>
            <a:r>
              <a:rPr lang="en-US" sz="2000" dirty="0">
                <a:cs typeface="AngsanaUPC" pitchFamily="18" charset="-34"/>
              </a:rPr>
              <a:t>(1000) </a:t>
            </a:r>
          </a:p>
          <a:p>
            <a:pPr>
              <a:buNone/>
            </a:pPr>
            <a:r>
              <a:rPr lang="en-US" sz="2000" dirty="0" err="1">
                <a:cs typeface="AngsanaUPC" pitchFamily="18" charset="-34"/>
              </a:rPr>
              <a:t>ks.test</a:t>
            </a:r>
            <a:r>
              <a:rPr lang="en-US" sz="2000" dirty="0">
                <a:cs typeface="AngsanaUPC" pitchFamily="18" charset="-34"/>
              </a:rPr>
              <a:t>(x,pnorm,0,1) # p-value not small implies normal</a:t>
            </a:r>
          </a:p>
          <a:p>
            <a:pPr>
              <a:buNone/>
            </a:pPr>
            <a:r>
              <a:rPr lang="en-US" sz="2000" dirty="0" err="1">
                <a:cs typeface="AngsanaUPC" pitchFamily="18" charset="-34"/>
              </a:rPr>
              <a:t>ks.test</a:t>
            </a:r>
            <a:r>
              <a:rPr lang="en-US" sz="2000" dirty="0">
                <a:cs typeface="AngsanaUPC" pitchFamily="18" charset="-34"/>
              </a:rPr>
              <a:t>(</a:t>
            </a:r>
            <a:r>
              <a:rPr lang="en-US" sz="2000" dirty="0" err="1">
                <a:cs typeface="AngsanaUPC" pitchFamily="18" charset="-34"/>
              </a:rPr>
              <a:t>x,pnorm,mean</a:t>
            </a:r>
            <a:r>
              <a:rPr lang="en-US" sz="2000" dirty="0">
                <a:cs typeface="AngsanaUPC" pitchFamily="18" charset="-34"/>
              </a:rPr>
              <a:t>(x),</a:t>
            </a:r>
            <a:r>
              <a:rPr lang="en-US" sz="2000" dirty="0" err="1">
                <a:cs typeface="AngsanaUPC" pitchFamily="18" charset="-34"/>
              </a:rPr>
              <a:t>sd</a:t>
            </a:r>
            <a:r>
              <a:rPr lang="en-US" sz="2000" dirty="0">
                <a:cs typeface="AngsanaUPC" pitchFamily="18" charset="-34"/>
              </a:rPr>
              <a:t>(x)) # p-value not small implies normal</a:t>
            </a:r>
          </a:p>
          <a:p>
            <a:pPr>
              <a:buNone/>
            </a:pPr>
            <a:endParaRPr lang="en-US" sz="2000" dirty="0">
              <a:cs typeface="AngsanaUPC" pitchFamily="18" charset="-34"/>
            </a:endParaRPr>
          </a:p>
          <a:p>
            <a:pPr>
              <a:buNone/>
            </a:pPr>
            <a:r>
              <a:rPr lang="en-US" sz="2000" dirty="0" err="1">
                <a:cs typeface="AngsanaUPC" pitchFamily="18" charset="-34"/>
              </a:rPr>
              <a:t>ks.test</a:t>
            </a:r>
            <a:r>
              <a:rPr lang="en-US" sz="2000" dirty="0">
                <a:cs typeface="AngsanaUPC" pitchFamily="18" charset="-34"/>
              </a:rPr>
              <a:t>(x,pt,2) # p-value small implies not t-distribution</a:t>
            </a:r>
          </a:p>
          <a:p>
            <a:pPr>
              <a:buNone/>
            </a:pPr>
            <a:r>
              <a:rPr lang="en-US" sz="2000" dirty="0" err="1">
                <a:cs typeface="AngsanaUPC" pitchFamily="18" charset="-34"/>
              </a:rPr>
              <a:t>ks.test</a:t>
            </a:r>
            <a:r>
              <a:rPr lang="en-US" sz="2000" dirty="0">
                <a:cs typeface="AngsanaUPC" pitchFamily="18" charset="-34"/>
              </a:rPr>
              <a:t>(x,pchisq,2) # p-value small implies not </a:t>
            </a:r>
            <a:r>
              <a:rPr lang="en-US" sz="2000" dirty="0" err="1">
                <a:cs typeface="AngsanaUPC" pitchFamily="18" charset="-34"/>
              </a:rPr>
              <a:t>chisq</a:t>
            </a:r>
            <a:r>
              <a:rPr lang="en-US" sz="2000" dirty="0">
                <a:cs typeface="AngsanaUPC" pitchFamily="18" charset="-34"/>
              </a:rPr>
              <a:t>-distribution</a:t>
            </a:r>
          </a:p>
          <a:p>
            <a:pPr>
              <a:buNone/>
            </a:pPr>
            <a:r>
              <a:rPr lang="en-US" sz="2000" dirty="0">
                <a:cs typeface="AngsanaUPC" pitchFamily="18" charset="-34"/>
              </a:rPr>
              <a:t># two sample</a:t>
            </a:r>
          </a:p>
          <a:p>
            <a:pPr>
              <a:buNone/>
            </a:pPr>
            <a:endParaRPr lang="en-US" sz="2000" dirty="0">
              <a:cs typeface="AngsanaUPC" pitchFamily="18" charset="-34"/>
            </a:endParaRPr>
          </a:p>
          <a:p>
            <a:pPr>
              <a:buNone/>
            </a:pPr>
            <a:r>
              <a:rPr lang="en-US" sz="2000" dirty="0">
                <a:cs typeface="AngsanaUPC" pitchFamily="18" charset="-34"/>
              </a:rPr>
              <a:t>x &lt;- </a:t>
            </a:r>
            <a:r>
              <a:rPr lang="en-US" sz="2000" dirty="0" err="1">
                <a:cs typeface="AngsanaUPC" pitchFamily="18" charset="-34"/>
              </a:rPr>
              <a:t>rnorm</a:t>
            </a:r>
            <a:r>
              <a:rPr lang="en-US" sz="2000" dirty="0">
                <a:cs typeface="AngsanaUPC" pitchFamily="18" charset="-34"/>
              </a:rPr>
              <a:t>(90)</a:t>
            </a:r>
          </a:p>
          <a:p>
            <a:pPr>
              <a:buNone/>
            </a:pPr>
            <a:r>
              <a:rPr lang="en-US" sz="2000" dirty="0">
                <a:cs typeface="AngsanaUPC" pitchFamily="18" charset="-34"/>
              </a:rPr>
              <a:t>y &lt;- </a:t>
            </a:r>
            <a:r>
              <a:rPr lang="en-US" sz="2000" dirty="0" err="1">
                <a:cs typeface="AngsanaUPC" pitchFamily="18" charset="-34"/>
              </a:rPr>
              <a:t>rnorm</a:t>
            </a:r>
            <a:r>
              <a:rPr lang="en-US" sz="2000" dirty="0">
                <a:cs typeface="AngsanaUPC" pitchFamily="18" charset="-34"/>
              </a:rPr>
              <a:t>(8, mean = 2.0, </a:t>
            </a:r>
            <a:r>
              <a:rPr lang="en-US" sz="2000" dirty="0" err="1">
                <a:cs typeface="AngsanaUPC" pitchFamily="18" charset="-34"/>
              </a:rPr>
              <a:t>sd</a:t>
            </a:r>
            <a:r>
              <a:rPr lang="en-US" sz="2000" dirty="0">
                <a:cs typeface="AngsanaUPC" pitchFamily="18" charset="-34"/>
              </a:rPr>
              <a:t> = 1)</a:t>
            </a:r>
          </a:p>
          <a:p>
            <a:pPr>
              <a:buNone/>
            </a:pPr>
            <a:r>
              <a:rPr lang="en-US" sz="2000" dirty="0" err="1">
                <a:cs typeface="AngsanaUPC" pitchFamily="18" charset="-34"/>
              </a:rPr>
              <a:t>ks.test</a:t>
            </a:r>
            <a:r>
              <a:rPr lang="en-US" sz="2000" dirty="0">
                <a:cs typeface="AngsanaUPC" pitchFamily="18" charset="-34"/>
              </a:rPr>
              <a:t>(x, y) # testing the equality of distribution of x and y</a:t>
            </a:r>
          </a:p>
        </p:txBody>
      </p:sp>
      <p:sp>
        <p:nvSpPr>
          <p:cNvPr id="3" name="Slide Number Placeholder 2">
            <a:extLst>
              <a:ext uri="{FF2B5EF4-FFF2-40B4-BE49-F238E27FC236}">
                <a16:creationId xmlns:a16="http://schemas.microsoft.com/office/drawing/2014/main" id="{2EEDEFD5-E6D9-44EE-B553-35C28C88A6A3}"/>
              </a:ext>
            </a:extLst>
          </p:cNvPr>
          <p:cNvSpPr>
            <a:spLocks noGrp="1"/>
          </p:cNvSpPr>
          <p:nvPr>
            <p:ph type="sldNum" sz="quarter" idx="12"/>
          </p:nvPr>
        </p:nvSpPr>
        <p:spPr/>
        <p:txBody>
          <a:bodyPr/>
          <a:lstStyle/>
          <a:p>
            <a:fld id="{DA5D3A46-091C-468C-9244-7A2C507BF832}"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581" y="99700"/>
            <a:ext cx="7511473" cy="890900"/>
          </a:xfrm>
        </p:spPr>
        <p:txBody>
          <a:bodyPr>
            <a:normAutofit/>
          </a:bodyPr>
          <a:lstStyle/>
          <a:p>
            <a:r>
              <a:rPr lang="en-US" sz="2800" dirty="0"/>
              <a:t>Goodness of fit using </a:t>
            </a:r>
            <a:r>
              <a:rPr lang="en-US" sz="2800" dirty="0" err="1"/>
              <a:t>qqplots</a:t>
            </a:r>
            <a:endParaRPr lang="en-US" sz="2800" dirty="0"/>
          </a:p>
        </p:txBody>
      </p:sp>
      <p:sp>
        <p:nvSpPr>
          <p:cNvPr id="4" name="Content Placeholder 3"/>
          <p:cNvSpPr>
            <a:spLocks noGrp="1"/>
          </p:cNvSpPr>
          <p:nvPr>
            <p:ph idx="1"/>
          </p:nvPr>
        </p:nvSpPr>
        <p:spPr>
          <a:xfrm>
            <a:off x="818348" y="838199"/>
            <a:ext cx="8020852" cy="5705185"/>
          </a:xfrm>
        </p:spPr>
        <p:txBody>
          <a:bodyPr>
            <a:normAutofit fontScale="92500" lnSpcReduction="20000"/>
          </a:bodyPr>
          <a:lstStyle/>
          <a:p>
            <a:pPr>
              <a:buNone/>
            </a:pPr>
            <a:endParaRPr lang="en-US" sz="2000" dirty="0">
              <a:cs typeface="AngsanaUPC" pitchFamily="18" charset="-34"/>
            </a:endParaRPr>
          </a:p>
          <a:p>
            <a:pPr>
              <a:buNone/>
            </a:pPr>
            <a:endParaRPr lang="en-US" sz="2000" dirty="0">
              <a:cs typeface="AngsanaUPC" pitchFamily="18" charset="-34"/>
            </a:endParaRPr>
          </a:p>
          <a:p>
            <a:pPr>
              <a:buNone/>
            </a:pPr>
            <a:endParaRPr lang="en-US" sz="2000" dirty="0">
              <a:cs typeface="AngsanaUPC" pitchFamily="18" charset="-34"/>
            </a:endParaRPr>
          </a:p>
          <a:p>
            <a:pPr>
              <a:buNone/>
            </a:pPr>
            <a:r>
              <a:rPr lang="en-US" sz="2000" dirty="0" err="1">
                <a:cs typeface="AngsanaUPC" pitchFamily="18" charset="-34"/>
              </a:rPr>
              <a:t>qqnorm</a:t>
            </a:r>
            <a:r>
              <a:rPr lang="en-US" sz="2000" dirty="0">
                <a:cs typeface="AngsanaUPC" pitchFamily="18" charset="-34"/>
              </a:rPr>
              <a:t>(x) # plot against normal quantiles, want straight line to assume normal population</a:t>
            </a:r>
          </a:p>
          <a:p>
            <a:pPr>
              <a:buNone/>
            </a:pPr>
            <a:r>
              <a:rPr lang="en-US" sz="2000" dirty="0" err="1">
                <a:cs typeface="AngsanaUPC" pitchFamily="18" charset="-34"/>
              </a:rPr>
              <a:t>qqline</a:t>
            </a:r>
            <a:r>
              <a:rPr lang="en-US" sz="2000" dirty="0">
                <a:cs typeface="AngsanaUPC" pitchFamily="18" charset="-34"/>
              </a:rPr>
              <a:t>(x) # add a line through the points</a:t>
            </a:r>
          </a:p>
          <a:p>
            <a:pPr>
              <a:buNone/>
            </a:pPr>
            <a:r>
              <a:rPr lang="en-US" sz="2000" dirty="0" err="1">
                <a:cs typeface="AngsanaUPC" pitchFamily="18" charset="-34"/>
              </a:rPr>
              <a:t>qqplot</a:t>
            </a:r>
            <a:r>
              <a:rPr lang="en-US" sz="2000" dirty="0">
                <a:cs typeface="AngsanaUPC" pitchFamily="18" charset="-34"/>
              </a:rPr>
              <a:t>(</a:t>
            </a:r>
            <a:r>
              <a:rPr lang="en-US" sz="2000" dirty="0" err="1">
                <a:cs typeface="AngsanaUPC" pitchFamily="18" charset="-34"/>
              </a:rPr>
              <a:t>x,y,plot</a:t>
            </a:r>
            <a:r>
              <a:rPr lang="en-US" sz="2000" dirty="0">
                <a:cs typeface="AngsanaUPC" pitchFamily="18" charset="-34"/>
              </a:rPr>
              <a:t>=T) # plot </a:t>
            </a:r>
            <a:r>
              <a:rPr lang="en-US" sz="2000" dirty="0" err="1">
                <a:cs typeface="AngsanaUPC" pitchFamily="18" charset="-34"/>
              </a:rPr>
              <a:t>quantiles</a:t>
            </a:r>
            <a:r>
              <a:rPr lang="en-US" sz="2000" dirty="0">
                <a:cs typeface="AngsanaUPC" pitchFamily="18" charset="-34"/>
              </a:rPr>
              <a:t> of x </a:t>
            </a:r>
            <a:r>
              <a:rPr lang="en-US" sz="2000" dirty="0" err="1">
                <a:cs typeface="AngsanaUPC" pitchFamily="18" charset="-34"/>
              </a:rPr>
              <a:t>vs</a:t>
            </a:r>
            <a:r>
              <a:rPr lang="en-US" sz="2000" dirty="0">
                <a:cs typeface="AngsanaUPC" pitchFamily="18" charset="-34"/>
              </a:rPr>
              <a:t> y</a:t>
            </a:r>
          </a:p>
          <a:p>
            <a:pPr>
              <a:buNone/>
            </a:pPr>
            <a:endParaRPr lang="en-US" sz="2000" dirty="0">
              <a:cs typeface="AngsanaUPC" pitchFamily="18" charset="-34"/>
            </a:endParaRPr>
          </a:p>
          <a:p>
            <a:pPr>
              <a:buNone/>
            </a:pPr>
            <a:r>
              <a:rPr lang="en-US" sz="2000" dirty="0">
                <a:cs typeface="AngsanaUPC" pitchFamily="18" charset="-34"/>
              </a:rPr>
              <a:t>x&lt;-</a:t>
            </a:r>
            <a:r>
              <a:rPr lang="en-US" sz="2000" dirty="0" err="1">
                <a:cs typeface="AngsanaUPC" pitchFamily="18" charset="-34"/>
              </a:rPr>
              <a:t>rnorm</a:t>
            </a:r>
            <a:r>
              <a:rPr lang="en-US" sz="2000" dirty="0">
                <a:cs typeface="AngsanaUPC" pitchFamily="18" charset="-34"/>
              </a:rPr>
              <a:t>(100,3,2)</a:t>
            </a:r>
          </a:p>
          <a:p>
            <a:pPr>
              <a:buNone/>
            </a:pPr>
            <a:r>
              <a:rPr lang="en-US" sz="2000" dirty="0" err="1">
                <a:cs typeface="AngsanaUPC" pitchFamily="18" charset="-34"/>
              </a:rPr>
              <a:t>qqnorm</a:t>
            </a:r>
            <a:r>
              <a:rPr lang="en-US" sz="2000" dirty="0">
                <a:cs typeface="AngsanaUPC" pitchFamily="18" charset="-34"/>
              </a:rPr>
              <a:t>(x)</a:t>
            </a:r>
          </a:p>
          <a:p>
            <a:pPr>
              <a:buNone/>
            </a:pPr>
            <a:r>
              <a:rPr lang="en-US" sz="2000" dirty="0" err="1">
                <a:cs typeface="AngsanaUPC" pitchFamily="18" charset="-34"/>
              </a:rPr>
              <a:t>qqline</a:t>
            </a:r>
            <a:r>
              <a:rPr lang="en-US" sz="2000" dirty="0">
                <a:cs typeface="AngsanaUPC" pitchFamily="18" charset="-34"/>
              </a:rPr>
              <a:t>(</a:t>
            </a:r>
            <a:r>
              <a:rPr lang="en-US" sz="2000" dirty="0" err="1">
                <a:cs typeface="AngsanaUPC" pitchFamily="18" charset="-34"/>
              </a:rPr>
              <a:t>x,col</a:t>
            </a:r>
            <a:r>
              <a:rPr lang="en-US" sz="2000" dirty="0">
                <a:cs typeface="AngsanaUPC" pitchFamily="18" charset="-34"/>
              </a:rPr>
              <a:t>=2)</a:t>
            </a:r>
          </a:p>
          <a:p>
            <a:pPr>
              <a:buNone/>
            </a:pPr>
            <a:endParaRPr lang="en-US" sz="2000" dirty="0">
              <a:cs typeface="AngsanaUPC" pitchFamily="18" charset="-34"/>
            </a:endParaRPr>
          </a:p>
          <a:p>
            <a:pPr>
              <a:buNone/>
            </a:pPr>
            <a:r>
              <a:rPr lang="en-US" sz="2000" dirty="0">
                <a:cs typeface="AngsanaUPC" pitchFamily="18" charset="-34"/>
              </a:rPr>
              <a:t>y&lt;-</a:t>
            </a:r>
            <a:r>
              <a:rPr lang="en-US" sz="2000" dirty="0" err="1">
                <a:cs typeface="AngsanaUPC" pitchFamily="18" charset="-34"/>
              </a:rPr>
              <a:t>rpois</a:t>
            </a:r>
            <a:r>
              <a:rPr lang="en-US" sz="2000" dirty="0">
                <a:cs typeface="AngsanaUPC" pitchFamily="18" charset="-34"/>
              </a:rPr>
              <a:t>(15,20)</a:t>
            </a:r>
          </a:p>
          <a:p>
            <a:pPr>
              <a:buNone/>
            </a:pPr>
            <a:r>
              <a:rPr lang="en-US" sz="2000" dirty="0" err="1">
                <a:cs typeface="AngsanaUPC" pitchFamily="18" charset="-34"/>
              </a:rPr>
              <a:t>qqnorm</a:t>
            </a:r>
            <a:r>
              <a:rPr lang="en-US" sz="2000" dirty="0">
                <a:cs typeface="AngsanaUPC" pitchFamily="18" charset="-34"/>
              </a:rPr>
              <a:t>(y)</a:t>
            </a:r>
          </a:p>
          <a:p>
            <a:pPr>
              <a:buNone/>
            </a:pPr>
            <a:r>
              <a:rPr lang="en-US" sz="2000" dirty="0" err="1">
                <a:cs typeface="AngsanaUPC" pitchFamily="18" charset="-34"/>
              </a:rPr>
              <a:t>qqline</a:t>
            </a:r>
            <a:r>
              <a:rPr lang="en-US" sz="2000" dirty="0">
                <a:cs typeface="AngsanaUPC" pitchFamily="18" charset="-34"/>
              </a:rPr>
              <a:t>(y)</a:t>
            </a:r>
          </a:p>
          <a:p>
            <a:pPr>
              <a:buNone/>
            </a:pPr>
            <a:endParaRPr lang="en-US" sz="2000" dirty="0">
              <a:cs typeface="AngsanaUPC" pitchFamily="18" charset="-34"/>
            </a:endParaRPr>
          </a:p>
          <a:p>
            <a:pPr>
              <a:buNone/>
            </a:pPr>
            <a:endParaRPr lang="en-US" sz="2000" dirty="0">
              <a:cs typeface="AngsanaUPC" pitchFamily="18" charset="-34"/>
            </a:endParaRPr>
          </a:p>
          <a:p>
            <a:pPr>
              <a:buNone/>
            </a:pPr>
            <a:endParaRPr lang="en-US" sz="2000" dirty="0">
              <a:cs typeface="AngsanaUPC" pitchFamily="18" charset="-34"/>
            </a:endParaRP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1B03A43B-D7BC-46C2-98B3-782DA04E91B5}"/>
              </a:ext>
            </a:extLst>
          </p:cNvPr>
          <p:cNvSpPr>
            <a:spLocks noGrp="1"/>
          </p:cNvSpPr>
          <p:nvPr>
            <p:ph type="sldNum" sz="quarter" idx="12"/>
          </p:nvPr>
        </p:nvSpPr>
        <p:spPr/>
        <p:txBody>
          <a:bodyPr/>
          <a:lstStyle/>
          <a:p>
            <a:fld id="{DA5D3A46-091C-468C-9244-7A2C507BF832}"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23" y="152400"/>
            <a:ext cx="7511473" cy="762000"/>
          </a:xfrm>
        </p:spPr>
        <p:txBody>
          <a:bodyPr>
            <a:normAutofit/>
          </a:bodyPr>
          <a:lstStyle/>
          <a:p>
            <a:r>
              <a:rPr lang="en-US" sz="2800" dirty="0"/>
              <a:t>Adding Lines to plots</a:t>
            </a:r>
          </a:p>
        </p:txBody>
      </p:sp>
      <p:sp>
        <p:nvSpPr>
          <p:cNvPr id="4" name="Content Placeholder 3"/>
          <p:cNvSpPr>
            <a:spLocks noGrp="1"/>
          </p:cNvSpPr>
          <p:nvPr>
            <p:ph idx="1"/>
          </p:nvPr>
        </p:nvSpPr>
        <p:spPr>
          <a:xfrm>
            <a:off x="304800" y="914400"/>
            <a:ext cx="8503920" cy="5791200"/>
          </a:xfrm>
        </p:spPr>
        <p:txBody>
          <a:bodyPr>
            <a:normAutofit/>
          </a:bodyPr>
          <a:lstStyle/>
          <a:p>
            <a:pPr>
              <a:buNone/>
            </a:pPr>
            <a:r>
              <a:rPr lang="en-US" sz="2000" dirty="0" err="1">
                <a:cs typeface="AngsanaUPC" pitchFamily="18" charset="-34"/>
              </a:rPr>
              <a:t>abline</a:t>
            </a:r>
            <a:r>
              <a:rPr lang="en-US" sz="2000" dirty="0">
                <a:cs typeface="AngsanaUPC" pitchFamily="18" charset="-34"/>
              </a:rPr>
              <a:t>(a, b) # intercept and slope</a:t>
            </a:r>
          </a:p>
          <a:p>
            <a:pPr>
              <a:buNone/>
            </a:pPr>
            <a:r>
              <a:rPr lang="en-US" sz="2000" dirty="0" err="1">
                <a:cs typeface="AngsanaUPC" pitchFamily="18" charset="-34"/>
              </a:rPr>
              <a:t>abline</a:t>
            </a:r>
            <a:r>
              <a:rPr lang="en-US" sz="2000" dirty="0">
                <a:cs typeface="AngsanaUPC" pitchFamily="18" charset="-34"/>
              </a:rPr>
              <a:t>(</a:t>
            </a:r>
            <a:r>
              <a:rPr lang="en-US" sz="2000" dirty="0" err="1">
                <a:cs typeface="AngsanaUPC" pitchFamily="18" charset="-34"/>
              </a:rPr>
              <a:t>coef</a:t>
            </a:r>
            <a:r>
              <a:rPr lang="en-US" sz="2000" dirty="0">
                <a:cs typeface="AngsanaUPC" pitchFamily="18" charset="-34"/>
              </a:rPr>
              <a:t>) # intercept and slope given as a vector</a:t>
            </a:r>
          </a:p>
          <a:p>
            <a:pPr>
              <a:buNone/>
            </a:pPr>
            <a:r>
              <a:rPr lang="en-US" sz="2000" dirty="0" err="1">
                <a:cs typeface="AngsanaUPC" pitchFamily="18" charset="-34"/>
              </a:rPr>
              <a:t>abline</a:t>
            </a:r>
            <a:r>
              <a:rPr lang="en-US" sz="2000" dirty="0">
                <a:cs typeface="AngsanaUPC" pitchFamily="18" charset="-34"/>
              </a:rPr>
              <a:t>(</a:t>
            </a:r>
            <a:r>
              <a:rPr lang="en-US" sz="2000" dirty="0" err="1">
                <a:cs typeface="AngsanaUPC" pitchFamily="18" charset="-34"/>
              </a:rPr>
              <a:t>reg</a:t>
            </a:r>
            <a:r>
              <a:rPr lang="en-US" sz="2000" dirty="0">
                <a:cs typeface="AngsanaUPC" pitchFamily="18" charset="-34"/>
              </a:rPr>
              <a:t>) # a regression object, typically </a:t>
            </a:r>
            <a:r>
              <a:rPr lang="en-US" sz="2000" dirty="0" err="1">
                <a:cs typeface="AngsanaUPC" pitchFamily="18" charset="-34"/>
              </a:rPr>
              <a:t>reg$coef</a:t>
            </a:r>
            <a:r>
              <a:rPr lang="en-US" sz="2000" dirty="0">
                <a:cs typeface="AngsanaUPC" pitchFamily="18" charset="-34"/>
              </a:rPr>
              <a:t> will be used</a:t>
            </a:r>
          </a:p>
          <a:p>
            <a:pPr>
              <a:buNone/>
            </a:pPr>
            <a:r>
              <a:rPr lang="en-US" sz="2000" dirty="0" err="1">
                <a:cs typeface="AngsanaUPC" pitchFamily="18" charset="-34"/>
              </a:rPr>
              <a:t>abline</a:t>
            </a:r>
            <a:r>
              <a:rPr lang="en-US" sz="2000" dirty="0">
                <a:cs typeface="AngsanaUPC" pitchFamily="18" charset="-34"/>
              </a:rPr>
              <a:t>(h=, v=) # add horizontal and vertical lines on a plot</a:t>
            </a:r>
          </a:p>
          <a:p>
            <a:pPr>
              <a:buNone/>
            </a:pPr>
            <a:endParaRPr lang="en-US" sz="2000" dirty="0">
              <a:cs typeface="AngsanaUPC" pitchFamily="18" charset="-34"/>
            </a:endParaRPr>
          </a:p>
          <a:p>
            <a:pPr>
              <a:buNone/>
            </a:pPr>
            <a:r>
              <a:rPr lang="en-US" sz="2000" dirty="0" err="1">
                <a:cs typeface="AngsanaUPC" pitchFamily="18" charset="-34"/>
              </a:rPr>
              <a:t>zz</a:t>
            </a:r>
            <a:r>
              <a:rPr lang="en-US" sz="2000" dirty="0">
                <a:cs typeface="AngsanaUPC" pitchFamily="18" charset="-34"/>
              </a:rPr>
              <a:t> &lt;- </a:t>
            </a:r>
            <a:r>
              <a:rPr lang="en-US" sz="2000" dirty="0" err="1">
                <a:cs typeface="AngsanaUPC" pitchFamily="18" charset="-34"/>
              </a:rPr>
              <a:t>qqplot</a:t>
            </a:r>
            <a:r>
              <a:rPr lang="en-US" sz="2000" dirty="0">
                <a:cs typeface="AngsanaUPC" pitchFamily="18" charset="-34"/>
              </a:rPr>
              <a:t>(x, y, plot = F) </a:t>
            </a:r>
          </a:p>
          <a:p>
            <a:pPr>
              <a:buNone/>
            </a:pPr>
            <a:r>
              <a:rPr lang="en-US" sz="2000" dirty="0">
                <a:cs typeface="AngsanaUPC" pitchFamily="18" charset="-34"/>
              </a:rPr>
              <a:t>plot(</a:t>
            </a:r>
            <a:r>
              <a:rPr lang="en-US" sz="2000" dirty="0" err="1">
                <a:cs typeface="AngsanaUPC" pitchFamily="18" charset="-34"/>
              </a:rPr>
              <a:t>zz</a:t>
            </a:r>
            <a:r>
              <a:rPr lang="en-US" sz="2000" dirty="0">
                <a:cs typeface="AngsanaUPC" pitchFamily="18" charset="-34"/>
              </a:rPr>
              <a:t>) # plot it</a:t>
            </a:r>
          </a:p>
          <a:p>
            <a:pPr>
              <a:buNone/>
            </a:pPr>
            <a:r>
              <a:rPr lang="en-US" sz="2000" dirty="0" err="1">
                <a:cs typeface="AngsanaUPC" pitchFamily="18" charset="-34"/>
              </a:rPr>
              <a:t>abline</a:t>
            </a:r>
            <a:r>
              <a:rPr lang="en-US" sz="2000" dirty="0">
                <a:cs typeface="AngsanaUPC" pitchFamily="18" charset="-34"/>
              </a:rPr>
              <a:t>(lm(</a:t>
            </a:r>
            <a:r>
              <a:rPr lang="en-US" sz="2000" dirty="0" err="1">
                <a:cs typeface="AngsanaUPC" pitchFamily="18" charset="-34"/>
              </a:rPr>
              <a:t>zz$y~zz$x</a:t>
            </a:r>
            <a:r>
              <a:rPr lang="en-US" sz="2000" dirty="0">
                <a:cs typeface="AngsanaUPC" pitchFamily="18" charset="-34"/>
              </a:rPr>
              <a:t>),</a:t>
            </a:r>
            <a:r>
              <a:rPr lang="en-US" sz="2000" dirty="0" err="1">
                <a:cs typeface="AngsanaUPC" pitchFamily="18" charset="-34"/>
              </a:rPr>
              <a:t>col</a:t>
            </a:r>
            <a:r>
              <a:rPr lang="en-US" sz="2000" dirty="0">
                <a:cs typeface="AngsanaUPC" pitchFamily="18" charset="-34"/>
              </a:rPr>
              <a:t>=3) # add the line from a least squares fitted regression line</a:t>
            </a:r>
          </a:p>
          <a:p>
            <a:pPr>
              <a:buNone/>
            </a:pPr>
            <a:endParaRPr lang="en-US" sz="2000" dirty="0">
              <a:cs typeface="AngsanaUPC" pitchFamily="18" charset="-34"/>
            </a:endParaRPr>
          </a:p>
          <a:p>
            <a:pPr>
              <a:buNone/>
            </a:pPr>
            <a:endParaRPr lang="en-US" sz="2000" dirty="0">
              <a:cs typeface="AngsanaUPC" pitchFamily="18" charset="-34"/>
            </a:endParaRPr>
          </a:p>
          <a:p>
            <a:pPr>
              <a:buNone/>
            </a:pPr>
            <a:endParaRPr lang="en-US" sz="2000" dirty="0">
              <a:cs typeface="AngsanaUPC" pitchFamily="18" charset="-34"/>
            </a:endParaRP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01D10985-453F-4ACC-BA16-8408D29CDA23}"/>
              </a:ext>
            </a:extLst>
          </p:cNvPr>
          <p:cNvSpPr>
            <a:spLocks noGrp="1"/>
          </p:cNvSpPr>
          <p:nvPr>
            <p:ph type="sldNum" sz="quarter" idx="12"/>
          </p:nvPr>
        </p:nvSpPr>
        <p:spPr/>
        <p:txBody>
          <a:bodyPr/>
          <a:lstStyle/>
          <a:p>
            <a:fld id="{DA5D3A46-091C-468C-9244-7A2C507BF832}"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819" y="152400"/>
            <a:ext cx="7511473" cy="1312480"/>
          </a:xfrm>
        </p:spPr>
        <p:txBody>
          <a:bodyPr>
            <a:normAutofit/>
          </a:bodyPr>
          <a:lstStyle/>
          <a:p>
            <a:r>
              <a:rPr lang="en-US" sz="2800" dirty="0"/>
              <a:t>Linear Models</a:t>
            </a:r>
            <a:r>
              <a:rPr lang="en-US" sz="2800"/>
              <a:t>/regressions</a:t>
            </a:r>
            <a:endParaRPr lang="en-US" sz="2800" dirty="0"/>
          </a:p>
        </p:txBody>
      </p:sp>
      <p:sp>
        <p:nvSpPr>
          <p:cNvPr id="4" name="Content Placeholder 3"/>
          <p:cNvSpPr>
            <a:spLocks noGrp="1"/>
          </p:cNvSpPr>
          <p:nvPr>
            <p:ph idx="1"/>
          </p:nvPr>
        </p:nvSpPr>
        <p:spPr>
          <a:xfrm>
            <a:off x="320040" y="1032441"/>
            <a:ext cx="8503920" cy="5181600"/>
          </a:xfrm>
        </p:spPr>
        <p:txBody>
          <a:bodyPr>
            <a:normAutofit lnSpcReduction="10000"/>
          </a:bodyPr>
          <a:lstStyle/>
          <a:p>
            <a:pPr>
              <a:buNone/>
            </a:pPr>
            <a:r>
              <a:rPr lang="en-US" sz="2000" err="1">
                <a:cs typeface="AngsanaUPC" pitchFamily="18" charset="-34"/>
              </a:rPr>
              <a:t>lm</a:t>
            </a:r>
            <a:r>
              <a:rPr lang="en-US" sz="2000" dirty="0">
                <a:cs typeface="AngsanaUPC" pitchFamily="18" charset="-34"/>
              </a:rPr>
              <a:t>(formula, data = …)</a:t>
            </a:r>
          </a:p>
          <a:p>
            <a:pPr>
              <a:buNone/>
            </a:pPr>
            <a:endParaRPr lang="en-US" sz="2000" dirty="0">
              <a:cs typeface="AngsanaUPC" pitchFamily="18" charset="-34"/>
            </a:endParaRPr>
          </a:p>
          <a:p>
            <a:pPr>
              <a:buNone/>
            </a:pPr>
            <a:r>
              <a:rPr lang="en-US" sz="2000" dirty="0">
                <a:cs typeface="AngsanaUPC" pitchFamily="18" charset="-34"/>
              </a:rPr>
              <a:t>Returns an object of class "</a:t>
            </a:r>
            <a:r>
              <a:rPr lang="en-US" sz="2000" err="1">
                <a:cs typeface="AngsanaUPC" pitchFamily="18" charset="-34"/>
              </a:rPr>
              <a:t>lm</a:t>
            </a:r>
            <a:r>
              <a:rPr lang="en-US" sz="2000" dirty="0">
                <a:cs typeface="AngsanaUPC" pitchFamily="18" charset="-34"/>
              </a:rPr>
              <a:t>" that represents a fit of a linear model.</a:t>
            </a:r>
          </a:p>
          <a:p>
            <a:pPr>
              <a:buNone/>
            </a:pPr>
            <a:endParaRPr lang="en-US" sz="2000" dirty="0">
              <a:cs typeface="AngsanaUPC" pitchFamily="18" charset="-34"/>
            </a:endParaRPr>
          </a:p>
          <a:p>
            <a:pPr>
              <a:buNone/>
            </a:pPr>
            <a:r>
              <a:rPr lang="en-US" sz="2000" dirty="0">
                <a:cs typeface="AngsanaUPC" pitchFamily="18" charset="-34"/>
              </a:rPr>
              <a:t>x&lt;-</a:t>
            </a:r>
            <a:r>
              <a:rPr lang="en-US" sz="2000">
                <a:cs typeface="AngsanaUPC" pitchFamily="18" charset="-34"/>
              </a:rPr>
              <a:t>seq</a:t>
            </a:r>
            <a:r>
              <a:rPr lang="en-US" sz="2000" dirty="0">
                <a:cs typeface="AngsanaUPC" pitchFamily="18" charset="-34"/>
              </a:rPr>
              <a:t>(-15,100,length=100)</a:t>
            </a:r>
          </a:p>
          <a:p>
            <a:pPr>
              <a:buNone/>
            </a:pPr>
            <a:r>
              <a:rPr lang="en-US" sz="2000" dirty="0">
                <a:cs typeface="AngsanaUPC" pitchFamily="18" charset="-34"/>
              </a:rPr>
              <a:t>y&lt;-</a:t>
            </a:r>
            <a:r>
              <a:rPr lang="en-US" sz="2000" dirty="0" err="1">
                <a:cs typeface="AngsanaUPC" pitchFamily="18" charset="-34"/>
              </a:rPr>
              <a:t>x+rnorm</a:t>
            </a:r>
            <a:r>
              <a:rPr lang="en-US" sz="2000" dirty="0">
                <a:cs typeface="AngsanaUPC" pitchFamily="18" charset="-34"/>
              </a:rPr>
              <a:t>(100,0,15)</a:t>
            </a:r>
          </a:p>
          <a:p>
            <a:pPr>
              <a:buNone/>
            </a:pPr>
            <a:endParaRPr lang="en-US" sz="2000" dirty="0">
              <a:cs typeface="AngsanaUPC" pitchFamily="18" charset="-34"/>
            </a:endParaRPr>
          </a:p>
          <a:p>
            <a:pPr>
              <a:buNone/>
            </a:pPr>
            <a:r>
              <a:rPr lang="en-US" sz="2000" dirty="0">
                <a:cs typeface="AngsanaUPC" pitchFamily="18" charset="-34"/>
              </a:rPr>
              <a:t>fit&lt;-</a:t>
            </a:r>
            <a:r>
              <a:rPr lang="en-US" sz="2000" err="1">
                <a:cs typeface="AngsanaUPC" pitchFamily="18" charset="-34"/>
              </a:rPr>
              <a:t>lm</a:t>
            </a:r>
            <a:r>
              <a:rPr lang="en-US" sz="2000" dirty="0">
                <a:cs typeface="AngsanaUPC" pitchFamily="18" charset="-34"/>
              </a:rPr>
              <a:t>(</a:t>
            </a:r>
            <a:r>
              <a:rPr lang="en-US" sz="2000" dirty="0" err="1">
                <a:cs typeface="AngsanaUPC" pitchFamily="18" charset="-34"/>
              </a:rPr>
              <a:t>y~x</a:t>
            </a:r>
            <a:r>
              <a:rPr lang="en-US" sz="2000" dirty="0">
                <a:cs typeface="AngsanaUPC" pitchFamily="18" charset="-34"/>
              </a:rPr>
              <a:t>)</a:t>
            </a:r>
          </a:p>
          <a:p>
            <a:pPr>
              <a:buNone/>
            </a:pPr>
            <a:r>
              <a:rPr lang="en-US" sz="2000" dirty="0">
                <a:cs typeface="AngsanaUPC" pitchFamily="18" charset="-34"/>
              </a:rPr>
              <a:t>summary(fit)</a:t>
            </a:r>
          </a:p>
          <a:p>
            <a:pPr>
              <a:buNone/>
            </a:pPr>
            <a:endParaRPr lang="en-US" sz="2000" dirty="0">
              <a:cs typeface="AngsanaUPC" pitchFamily="18" charset="-34"/>
            </a:endParaRPr>
          </a:p>
          <a:p>
            <a:pPr>
              <a:buNone/>
            </a:pPr>
            <a:r>
              <a:rPr lang="en-US" sz="2000" dirty="0">
                <a:cs typeface="AngsanaUPC" pitchFamily="18" charset="-34"/>
              </a:rPr>
              <a:t>par(</a:t>
            </a:r>
            <a:r>
              <a:rPr lang="en-US" sz="2000" dirty="0" err="1">
                <a:cs typeface="AngsanaUPC" pitchFamily="18" charset="-34"/>
              </a:rPr>
              <a:t>mfrow</a:t>
            </a:r>
            <a:r>
              <a:rPr lang="en-US" sz="2000" dirty="0">
                <a:cs typeface="AngsanaUPC" pitchFamily="18" charset="-34"/>
              </a:rPr>
              <a:t>=c(2,2))</a:t>
            </a:r>
          </a:p>
          <a:p>
            <a:pPr>
              <a:buNone/>
            </a:pPr>
            <a:r>
              <a:rPr lang="en-US" sz="2000" dirty="0">
                <a:cs typeface="AngsanaUPC" pitchFamily="18" charset="-34"/>
              </a:rPr>
              <a:t>plot(fit)</a:t>
            </a:r>
          </a:p>
        </p:txBody>
      </p:sp>
      <p:sp>
        <p:nvSpPr>
          <p:cNvPr id="3" name="Slide Number Placeholder 2">
            <a:extLst>
              <a:ext uri="{FF2B5EF4-FFF2-40B4-BE49-F238E27FC236}">
                <a16:creationId xmlns:a16="http://schemas.microsoft.com/office/drawing/2014/main" id="{1D2311D7-EDFA-4455-B167-07AC952890A8}"/>
              </a:ext>
            </a:extLst>
          </p:cNvPr>
          <p:cNvSpPr>
            <a:spLocks noGrp="1"/>
          </p:cNvSpPr>
          <p:nvPr>
            <p:ph type="sldNum" sz="quarter" idx="12"/>
          </p:nvPr>
        </p:nvSpPr>
        <p:spPr/>
        <p:txBody>
          <a:bodyPr/>
          <a:lstStyle/>
          <a:p>
            <a:fld id="{DA5D3A46-091C-468C-9244-7A2C507BF832}"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Linear Models</a:t>
            </a:r>
            <a:r>
              <a:rPr lang="en-US" sz="2800"/>
              <a:t>/regressions</a:t>
            </a:r>
            <a:endParaRPr lang="en-US" sz="2800" dirty="0"/>
          </a:p>
        </p:txBody>
      </p:sp>
      <p:sp>
        <p:nvSpPr>
          <p:cNvPr id="4" name="Content Placeholder 3"/>
          <p:cNvSpPr>
            <a:spLocks noGrp="1"/>
          </p:cNvSpPr>
          <p:nvPr>
            <p:ph idx="1"/>
          </p:nvPr>
        </p:nvSpPr>
        <p:spPr>
          <a:xfrm>
            <a:off x="304800" y="1828800"/>
            <a:ext cx="8503920" cy="4572000"/>
          </a:xfrm>
        </p:spPr>
        <p:txBody>
          <a:bodyPr>
            <a:normAutofit fontScale="85000" lnSpcReduction="20000"/>
          </a:bodyPr>
          <a:lstStyle/>
          <a:p>
            <a:pPr>
              <a:buNone/>
            </a:pPr>
            <a:r>
              <a:rPr lang="en-US" sz="2000" b="1" dirty="0">
                <a:cs typeface="AngsanaUPC" pitchFamily="18" charset="-34"/>
              </a:rPr>
              <a:t>Check for independence:</a:t>
            </a:r>
          </a:p>
          <a:p>
            <a:pPr>
              <a:buNone/>
            </a:pPr>
            <a:r>
              <a:rPr lang="en-US" sz="2000" dirty="0" err="1">
                <a:cs typeface="AngsanaUPC" pitchFamily="18" charset="-34"/>
              </a:rPr>
              <a:t>resid</a:t>
            </a:r>
            <a:r>
              <a:rPr lang="en-US" sz="2000" dirty="0">
                <a:cs typeface="AngsanaUPC" pitchFamily="18" charset="-34"/>
              </a:rPr>
              <a:t>&lt;-residuals(fit)</a:t>
            </a:r>
          </a:p>
          <a:p>
            <a:pPr>
              <a:buNone/>
            </a:pPr>
            <a:r>
              <a:rPr lang="en-US" sz="2000" dirty="0">
                <a:cs typeface="AngsanaUPC" pitchFamily="18" charset="-34"/>
              </a:rPr>
              <a:t># all three of these do the same thing</a:t>
            </a:r>
          </a:p>
          <a:p>
            <a:pPr>
              <a:buNone/>
            </a:pPr>
            <a:endParaRPr lang="en-US" sz="2000" dirty="0">
              <a:cs typeface="AngsanaUPC" pitchFamily="18" charset="-34"/>
            </a:endParaRPr>
          </a:p>
          <a:p>
            <a:pPr>
              <a:buNone/>
            </a:pPr>
            <a:r>
              <a:rPr lang="en-US" sz="2000" dirty="0">
                <a:cs typeface="AngsanaUPC" pitchFamily="18" charset="-34"/>
              </a:rPr>
              <a:t>plot(</a:t>
            </a:r>
            <a:r>
              <a:rPr lang="en-US" sz="2000" dirty="0" err="1">
                <a:cs typeface="AngsanaUPC" pitchFamily="18" charset="-34"/>
              </a:rPr>
              <a:t>resid</a:t>
            </a:r>
            <a:r>
              <a:rPr lang="en-US" sz="2000" dirty="0">
                <a:cs typeface="AngsanaUPC" pitchFamily="18" charset="-34"/>
              </a:rPr>
              <a:t>)</a:t>
            </a:r>
          </a:p>
          <a:p>
            <a:pPr>
              <a:buNone/>
            </a:pPr>
            <a:r>
              <a:rPr lang="en-US" sz="2000" dirty="0">
                <a:cs typeface="AngsanaUPC" pitchFamily="18" charset="-34"/>
              </a:rPr>
              <a:t>plot(</a:t>
            </a:r>
            <a:r>
              <a:rPr lang="en-US" sz="2000" dirty="0" err="1">
                <a:cs typeface="AngsanaUPC" pitchFamily="18" charset="-34"/>
              </a:rPr>
              <a:t>fit$residuals</a:t>
            </a:r>
            <a:r>
              <a:rPr lang="en-US" sz="2000" dirty="0">
                <a:cs typeface="AngsanaUPC" pitchFamily="18" charset="-34"/>
              </a:rPr>
              <a:t>)</a:t>
            </a:r>
          </a:p>
          <a:p>
            <a:pPr>
              <a:buNone/>
            </a:pPr>
            <a:r>
              <a:rPr lang="en-US" sz="2000" dirty="0">
                <a:cs typeface="AngsanaUPC" pitchFamily="18" charset="-34"/>
              </a:rPr>
              <a:t>plot(residuals(fit))</a:t>
            </a:r>
          </a:p>
          <a:p>
            <a:pPr>
              <a:buNone/>
            </a:pPr>
            <a:endParaRPr lang="en-US" sz="2000" dirty="0">
              <a:cs typeface="AngsanaUPC" pitchFamily="18" charset="-34"/>
            </a:endParaRPr>
          </a:p>
          <a:p>
            <a:pPr>
              <a:buNone/>
            </a:pPr>
            <a:r>
              <a:rPr lang="en-US" sz="2000" b="1" dirty="0">
                <a:cs typeface="AngsanaUPC" pitchFamily="18" charset="-34"/>
              </a:rPr>
              <a:t>Checks for normality:</a:t>
            </a:r>
          </a:p>
          <a:p>
            <a:pPr>
              <a:buNone/>
            </a:pPr>
            <a:r>
              <a:rPr lang="en-US" sz="2000">
                <a:cs typeface="AngsanaUPC" pitchFamily="18" charset="-34"/>
              </a:rPr>
              <a:t>hist</a:t>
            </a:r>
            <a:r>
              <a:rPr lang="en-US" sz="2000" dirty="0">
                <a:cs typeface="AngsanaUPC" pitchFamily="18" charset="-34"/>
              </a:rPr>
              <a:t>(</a:t>
            </a:r>
            <a:r>
              <a:rPr lang="en-US" sz="2000" dirty="0" err="1">
                <a:cs typeface="AngsanaUPC" pitchFamily="18" charset="-34"/>
              </a:rPr>
              <a:t>resid</a:t>
            </a:r>
            <a:r>
              <a:rPr lang="en-US" sz="2000" dirty="0">
                <a:cs typeface="AngsanaUPC" pitchFamily="18" charset="-34"/>
              </a:rPr>
              <a:t>)</a:t>
            </a:r>
          </a:p>
          <a:p>
            <a:pPr>
              <a:buNone/>
            </a:pPr>
            <a:r>
              <a:rPr lang="en-US" sz="2000" dirty="0" err="1">
                <a:cs typeface="AngsanaUPC" pitchFamily="18" charset="-34"/>
              </a:rPr>
              <a:t>qqnorm</a:t>
            </a:r>
            <a:r>
              <a:rPr lang="en-US" sz="2000" dirty="0">
                <a:cs typeface="AngsanaUPC" pitchFamily="18" charset="-34"/>
              </a:rPr>
              <a:t>(</a:t>
            </a:r>
            <a:r>
              <a:rPr lang="en-US" sz="2000" dirty="0" err="1">
                <a:cs typeface="AngsanaUPC" pitchFamily="18" charset="-34"/>
              </a:rPr>
              <a:t>resid</a:t>
            </a:r>
            <a:r>
              <a:rPr lang="en-US" sz="2000" dirty="0">
                <a:cs typeface="AngsanaUPC" pitchFamily="18" charset="-34"/>
              </a:rPr>
              <a:t>)</a:t>
            </a:r>
          </a:p>
          <a:p>
            <a:pPr>
              <a:buNone/>
            </a:pPr>
            <a:r>
              <a:rPr lang="en-US" sz="2000" dirty="0" err="1">
                <a:cs typeface="AngsanaUPC" pitchFamily="18" charset="-34"/>
              </a:rPr>
              <a:t>qqline</a:t>
            </a:r>
            <a:r>
              <a:rPr lang="en-US" sz="2000" dirty="0">
                <a:cs typeface="AngsanaUPC" pitchFamily="18" charset="-34"/>
              </a:rPr>
              <a:t>(</a:t>
            </a:r>
            <a:r>
              <a:rPr lang="en-US" sz="2000" dirty="0" err="1">
                <a:cs typeface="AngsanaUPC" pitchFamily="18" charset="-34"/>
              </a:rPr>
              <a:t>resid</a:t>
            </a:r>
            <a:r>
              <a:rPr lang="en-US" sz="2000" dirty="0">
                <a:cs typeface="AngsanaUPC" pitchFamily="18" charset="-34"/>
              </a:rPr>
              <a:t>)</a:t>
            </a:r>
          </a:p>
          <a:p>
            <a:pPr>
              <a:buNone/>
            </a:pPr>
            <a:r>
              <a:rPr lang="en-US" sz="2000" dirty="0" err="1">
                <a:cs typeface="AngsanaUPC" pitchFamily="18" charset="-34"/>
              </a:rPr>
              <a:t>ks.test</a:t>
            </a:r>
            <a:r>
              <a:rPr lang="en-US" sz="2000" dirty="0">
                <a:cs typeface="AngsanaUPC" pitchFamily="18" charset="-34"/>
              </a:rPr>
              <a:t>(</a:t>
            </a:r>
            <a:r>
              <a:rPr lang="en-US" sz="2000" dirty="0" err="1">
                <a:cs typeface="AngsanaUPC" pitchFamily="18" charset="-34"/>
              </a:rPr>
              <a:t>resid,mean</a:t>
            </a:r>
            <a:r>
              <a:rPr lang="en-US" sz="2000" dirty="0">
                <a:cs typeface="AngsanaUPC" pitchFamily="18" charset="-34"/>
              </a:rPr>
              <a:t>(</a:t>
            </a:r>
            <a:r>
              <a:rPr lang="en-US" sz="2000" dirty="0" err="1">
                <a:cs typeface="AngsanaUPC" pitchFamily="18" charset="-34"/>
              </a:rPr>
              <a:t>resid</a:t>
            </a:r>
            <a:r>
              <a:rPr lang="en-US" sz="2000" dirty="0">
                <a:cs typeface="AngsanaUPC" pitchFamily="18" charset="-34"/>
              </a:rPr>
              <a:t>),</a:t>
            </a:r>
            <a:r>
              <a:rPr lang="en-US" sz="2000" dirty="0" err="1">
                <a:cs typeface="AngsanaUPC" pitchFamily="18" charset="-34"/>
              </a:rPr>
              <a:t>sd</a:t>
            </a:r>
            <a:r>
              <a:rPr lang="en-US" sz="2000" dirty="0">
                <a:cs typeface="AngsanaUPC" pitchFamily="18" charset="-34"/>
              </a:rPr>
              <a:t>(</a:t>
            </a:r>
            <a:r>
              <a:rPr lang="en-US" sz="2000" dirty="0" err="1">
                <a:cs typeface="AngsanaUPC" pitchFamily="18" charset="-34"/>
              </a:rPr>
              <a:t>resid</a:t>
            </a:r>
            <a:r>
              <a:rPr lang="en-US" sz="2000" dirty="0">
                <a:cs typeface="AngsanaUPC" pitchFamily="18" charset="-34"/>
              </a:rPr>
              <a:t>))</a:t>
            </a: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AF573716-86FD-4CCF-9769-E91E2B0CCC20}"/>
              </a:ext>
            </a:extLst>
          </p:cNvPr>
          <p:cNvSpPr>
            <a:spLocks noGrp="1"/>
          </p:cNvSpPr>
          <p:nvPr>
            <p:ph type="sldNum" sz="quarter" idx="12"/>
          </p:nvPr>
        </p:nvSpPr>
        <p:spPr/>
        <p:txBody>
          <a:bodyPr/>
          <a:lstStyle/>
          <a:p>
            <a:fld id="{DA5D3A46-091C-468C-9244-7A2C507BF832}"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 ?</a:t>
            </a:r>
          </a:p>
        </p:txBody>
      </p:sp>
      <p:sp>
        <p:nvSpPr>
          <p:cNvPr id="3" name="Content Placeholder 2"/>
          <p:cNvSpPr>
            <a:spLocks noGrp="1"/>
          </p:cNvSpPr>
          <p:nvPr>
            <p:ph idx="1"/>
          </p:nvPr>
        </p:nvSpPr>
        <p:spPr/>
        <p:txBody>
          <a:bodyPr>
            <a:normAutofit fontScale="85000" lnSpcReduction="20000"/>
          </a:bodyPr>
          <a:lstStyle/>
          <a:p>
            <a:endParaRPr lang="en-US" sz="2400" dirty="0"/>
          </a:p>
          <a:p>
            <a:endParaRPr lang="en-US" sz="2400" dirty="0"/>
          </a:p>
          <a:p>
            <a:r>
              <a:rPr lang="en-US" sz="2400" dirty="0"/>
              <a:t>R has three basic windows or sessions.</a:t>
            </a:r>
          </a:p>
          <a:p>
            <a:r>
              <a:rPr lang="en-US" sz="2400" b="1" dirty="0"/>
              <a:t>R Console</a:t>
            </a:r>
            <a:r>
              <a:rPr lang="en-US" sz="2400" dirty="0"/>
              <a:t>: In this window when codes are submitted, all calculations are done, and results are obtained. Error messages will also be printed in this window.</a:t>
            </a:r>
          </a:p>
          <a:p>
            <a:r>
              <a:rPr lang="en-US" sz="2400" b="1" dirty="0"/>
              <a:t>R Graphics</a:t>
            </a:r>
            <a:r>
              <a:rPr lang="en-US" sz="2400" dirty="0"/>
              <a:t>: Graphs are generated in this window. </a:t>
            </a:r>
          </a:p>
          <a:p>
            <a:r>
              <a:rPr lang="en-US" sz="2400" b="1" dirty="0"/>
              <a:t>R Editor</a:t>
            </a:r>
            <a:r>
              <a:rPr lang="en-US" sz="2400" dirty="0"/>
              <a:t>: Here you can write your code and save it in </a:t>
            </a:r>
            <a:r>
              <a:rPr lang="en-US" sz="2400" b="1" dirty="0"/>
              <a:t>.R</a:t>
            </a:r>
            <a:r>
              <a:rPr lang="en-US" sz="2400" dirty="0"/>
              <a:t> format. </a:t>
            </a:r>
          </a:p>
          <a:p>
            <a:r>
              <a:rPr lang="en-US" sz="2400" dirty="0"/>
              <a:t>You can submit your code to R Console by simply cutting and pasting it from your doc, txt, html, or .R files. The other option is to type/write your code in the R Console directly. </a:t>
            </a:r>
          </a:p>
          <a:p>
            <a:endParaRPr lang="en-US" sz="2400" dirty="0"/>
          </a:p>
          <a:p>
            <a:pPr>
              <a:buNone/>
            </a:pPr>
            <a:endParaRPr lang="en-US" sz="2400" dirty="0"/>
          </a:p>
        </p:txBody>
      </p:sp>
      <p:sp>
        <p:nvSpPr>
          <p:cNvPr id="4" name="Slide Number Placeholder 3">
            <a:extLst>
              <a:ext uri="{FF2B5EF4-FFF2-40B4-BE49-F238E27FC236}">
                <a16:creationId xmlns:a16="http://schemas.microsoft.com/office/drawing/2014/main" id="{FA4AA3E8-4E5B-470B-A3CD-2AA8431FA2EE}"/>
              </a:ext>
            </a:extLst>
          </p:cNvPr>
          <p:cNvSpPr>
            <a:spLocks noGrp="1"/>
          </p:cNvSpPr>
          <p:nvPr>
            <p:ph type="sldNum" sz="quarter" idx="12"/>
          </p:nvPr>
        </p:nvSpPr>
        <p:spPr/>
        <p:txBody>
          <a:bodyPr/>
          <a:lstStyle/>
          <a:p>
            <a:fld id="{DA5D3A46-091C-468C-9244-7A2C507BF832}"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212" y="283472"/>
            <a:ext cx="7511473" cy="1312480"/>
          </a:xfrm>
        </p:spPr>
        <p:txBody>
          <a:bodyPr>
            <a:normAutofit/>
          </a:bodyPr>
          <a:lstStyle/>
          <a:p>
            <a:r>
              <a:rPr lang="en-US" sz="2800" dirty="0"/>
              <a:t>Linear Models</a:t>
            </a:r>
            <a:r>
              <a:rPr lang="en-US" sz="2800"/>
              <a:t>/regressions</a:t>
            </a:r>
            <a:endParaRPr lang="en-US" sz="2800" dirty="0"/>
          </a:p>
        </p:txBody>
      </p:sp>
      <p:sp>
        <p:nvSpPr>
          <p:cNvPr id="4" name="Content Placeholder 3"/>
          <p:cNvSpPr>
            <a:spLocks noGrp="1"/>
          </p:cNvSpPr>
          <p:nvPr>
            <p:ph idx="1"/>
          </p:nvPr>
        </p:nvSpPr>
        <p:spPr>
          <a:xfrm>
            <a:off x="304800" y="1447800"/>
            <a:ext cx="8503920" cy="4953000"/>
          </a:xfrm>
        </p:spPr>
        <p:txBody>
          <a:bodyPr>
            <a:normAutofit fontScale="77500" lnSpcReduction="20000"/>
          </a:bodyPr>
          <a:lstStyle/>
          <a:p>
            <a:pPr>
              <a:buNone/>
            </a:pPr>
            <a:endParaRPr lang="en-US" sz="2000" b="1">
              <a:cs typeface="AngsanaUPC" pitchFamily="18" charset="-34"/>
            </a:endParaRPr>
          </a:p>
          <a:p>
            <a:pPr>
              <a:buNone/>
            </a:pPr>
            <a:r>
              <a:rPr lang="en-US" sz="2000" b="1" dirty="0">
                <a:cs typeface="AngsanaUPC" pitchFamily="18" charset="-34"/>
              </a:rPr>
              <a:t>Confidence Intervals </a:t>
            </a:r>
            <a:endParaRPr lang="en-US" sz="2000" b="1">
              <a:cs typeface="AngsanaUPC" pitchFamily="18" charset="-34"/>
            </a:endParaRPr>
          </a:p>
          <a:p>
            <a:pPr>
              <a:buNone/>
            </a:pPr>
            <a:r>
              <a:rPr lang="en-US" sz="2000" dirty="0">
                <a:cs typeface="AngsanaUPC" pitchFamily="18" charset="-34"/>
              </a:rPr>
              <a:t>par(</a:t>
            </a:r>
            <a:r>
              <a:rPr lang="en-US" sz="2000" dirty="0" err="1">
                <a:cs typeface="AngsanaUPC" pitchFamily="18" charset="-34"/>
              </a:rPr>
              <a:t>mfrow</a:t>
            </a:r>
            <a:r>
              <a:rPr lang="en-US" sz="2000" dirty="0">
                <a:cs typeface="AngsanaUPC" pitchFamily="18" charset="-34"/>
              </a:rPr>
              <a:t>=c(1,1))</a:t>
            </a:r>
          </a:p>
          <a:p>
            <a:pPr>
              <a:buNone/>
            </a:pPr>
            <a:endParaRPr lang="en-US" sz="2000" dirty="0">
              <a:cs typeface="AngsanaUPC" pitchFamily="18" charset="-34"/>
            </a:endParaRPr>
          </a:p>
          <a:p>
            <a:pPr>
              <a:buNone/>
            </a:pPr>
            <a:r>
              <a:rPr lang="en-US" sz="2000" dirty="0">
                <a:cs typeface="AngsanaUPC" pitchFamily="18" charset="-34"/>
              </a:rPr>
              <a:t>plot(</a:t>
            </a:r>
            <a:r>
              <a:rPr lang="en-US" sz="2000" dirty="0" err="1">
                <a:cs typeface="AngsanaUPC" pitchFamily="18" charset="-34"/>
              </a:rPr>
              <a:t>x,y</a:t>
            </a:r>
            <a:r>
              <a:rPr lang="en-US" sz="2000" dirty="0">
                <a:cs typeface="AngsanaUPC" pitchFamily="18" charset="-34"/>
              </a:rPr>
              <a:t>)</a:t>
            </a:r>
          </a:p>
          <a:p>
            <a:pPr>
              <a:buNone/>
            </a:pPr>
            <a:r>
              <a:rPr lang="en-US" sz="2000" dirty="0">
                <a:cs typeface="AngsanaUPC" pitchFamily="18" charset="-34"/>
              </a:rPr>
              <a:t>points(</a:t>
            </a:r>
            <a:r>
              <a:rPr lang="en-US" sz="2000" dirty="0" err="1">
                <a:cs typeface="AngsanaUPC" pitchFamily="18" charset="-34"/>
              </a:rPr>
              <a:t>x,fitted.values</a:t>
            </a:r>
            <a:r>
              <a:rPr lang="en-US" sz="2000" dirty="0">
                <a:cs typeface="AngsanaUPC" pitchFamily="18" charset="-34"/>
              </a:rPr>
              <a:t>(fit),type="</a:t>
            </a:r>
            <a:r>
              <a:rPr lang="en-US" sz="2000" dirty="0" err="1">
                <a:cs typeface="AngsanaUPC" pitchFamily="18" charset="-34"/>
              </a:rPr>
              <a:t>l",col</a:t>
            </a:r>
            <a:r>
              <a:rPr lang="en-US" sz="2000" dirty="0">
                <a:cs typeface="AngsanaUPC" pitchFamily="18" charset="-34"/>
              </a:rPr>
              <a:t>=2)</a:t>
            </a:r>
          </a:p>
          <a:p>
            <a:pPr>
              <a:buNone/>
            </a:pPr>
            <a:r>
              <a:rPr lang="en-US" sz="2000" dirty="0" err="1">
                <a:cs typeface="AngsanaUPC" pitchFamily="18" charset="-34"/>
              </a:rPr>
              <a:t>cbounds</a:t>
            </a:r>
            <a:r>
              <a:rPr lang="en-US" sz="2000" dirty="0">
                <a:cs typeface="AngsanaUPC" pitchFamily="18" charset="-34"/>
              </a:rPr>
              <a:t>&lt;-predict(</a:t>
            </a:r>
            <a:r>
              <a:rPr lang="en-US" sz="2000" dirty="0" err="1">
                <a:cs typeface="AngsanaUPC" pitchFamily="18" charset="-34"/>
              </a:rPr>
              <a:t>fit,se.fit</a:t>
            </a:r>
            <a:r>
              <a:rPr lang="en-US" sz="2000" dirty="0">
                <a:cs typeface="AngsanaUPC" pitchFamily="18" charset="-34"/>
              </a:rPr>
              <a:t>=</a:t>
            </a:r>
            <a:r>
              <a:rPr lang="en-US" sz="2000" dirty="0" err="1">
                <a:cs typeface="AngsanaUPC" pitchFamily="18" charset="-34"/>
              </a:rPr>
              <a:t>T,level</a:t>
            </a:r>
            <a:r>
              <a:rPr lang="en-US" sz="2000" dirty="0">
                <a:cs typeface="AngsanaUPC" pitchFamily="18" charset="-34"/>
              </a:rPr>
              <a:t>=.90,interval="prediction")</a:t>
            </a:r>
          </a:p>
          <a:p>
            <a:pPr>
              <a:buNone/>
            </a:pPr>
            <a:r>
              <a:rPr lang="en-US" sz="2000" dirty="0">
                <a:cs typeface="AngsanaUPC" pitchFamily="18" charset="-34"/>
              </a:rPr>
              <a:t>points(</a:t>
            </a:r>
            <a:r>
              <a:rPr lang="en-US" sz="2000" dirty="0" err="1">
                <a:cs typeface="AngsanaUPC" pitchFamily="18" charset="-34"/>
              </a:rPr>
              <a:t>x,cbounds$fit</a:t>
            </a:r>
            <a:r>
              <a:rPr lang="en-US" sz="2000" dirty="0">
                <a:cs typeface="AngsanaUPC" pitchFamily="18" charset="-34"/>
              </a:rPr>
              <a:t>[,2],type="</a:t>
            </a:r>
            <a:r>
              <a:rPr lang="en-US" sz="2000" dirty="0" err="1">
                <a:cs typeface="AngsanaUPC" pitchFamily="18" charset="-34"/>
              </a:rPr>
              <a:t>l",col</a:t>
            </a:r>
            <a:r>
              <a:rPr lang="en-US" sz="2000" dirty="0">
                <a:cs typeface="AngsanaUPC" pitchFamily="18" charset="-34"/>
              </a:rPr>
              <a:t>=3)</a:t>
            </a:r>
          </a:p>
          <a:p>
            <a:pPr>
              <a:buNone/>
            </a:pPr>
            <a:r>
              <a:rPr lang="en-US" sz="2000" dirty="0">
                <a:cs typeface="AngsanaUPC" pitchFamily="18" charset="-34"/>
              </a:rPr>
              <a:t>points(</a:t>
            </a:r>
            <a:r>
              <a:rPr lang="en-US" sz="2000" dirty="0" err="1">
                <a:cs typeface="AngsanaUPC" pitchFamily="18" charset="-34"/>
              </a:rPr>
              <a:t>x,cbounds$fit</a:t>
            </a:r>
            <a:r>
              <a:rPr lang="en-US" sz="2000" dirty="0">
                <a:cs typeface="AngsanaUPC" pitchFamily="18" charset="-34"/>
              </a:rPr>
              <a:t>[,3],type="</a:t>
            </a:r>
            <a:r>
              <a:rPr lang="en-US" sz="2000" dirty="0" err="1">
                <a:cs typeface="AngsanaUPC" pitchFamily="18" charset="-34"/>
              </a:rPr>
              <a:t>l",col</a:t>
            </a:r>
            <a:r>
              <a:rPr lang="en-US" sz="2000" dirty="0">
                <a:cs typeface="AngsanaUPC" pitchFamily="18" charset="-34"/>
              </a:rPr>
              <a:t>=3)</a:t>
            </a:r>
          </a:p>
          <a:p>
            <a:pPr>
              <a:buNone/>
            </a:pPr>
            <a:endParaRPr lang="en-US" sz="2000" dirty="0">
              <a:cs typeface="AngsanaUPC" pitchFamily="18" charset="-34"/>
            </a:endParaRPr>
          </a:p>
          <a:p>
            <a:pPr>
              <a:buNone/>
            </a:pPr>
            <a:r>
              <a:rPr lang="en-US" sz="2000" dirty="0" err="1">
                <a:cs typeface="AngsanaUPC" pitchFamily="18" charset="-34"/>
              </a:rPr>
              <a:t>cbounds</a:t>
            </a:r>
            <a:r>
              <a:rPr lang="en-US" sz="2000" dirty="0">
                <a:cs typeface="AngsanaUPC" pitchFamily="18" charset="-34"/>
              </a:rPr>
              <a:t>&lt;-predict(</a:t>
            </a:r>
            <a:r>
              <a:rPr lang="en-US" sz="2000" dirty="0" err="1">
                <a:cs typeface="AngsanaUPC" pitchFamily="18" charset="-34"/>
              </a:rPr>
              <a:t>fit,se.fit</a:t>
            </a:r>
            <a:r>
              <a:rPr lang="en-US" sz="2000" dirty="0">
                <a:cs typeface="AngsanaUPC" pitchFamily="18" charset="-34"/>
              </a:rPr>
              <a:t>=</a:t>
            </a:r>
            <a:r>
              <a:rPr lang="en-US" sz="2000" dirty="0" err="1">
                <a:cs typeface="AngsanaUPC" pitchFamily="18" charset="-34"/>
              </a:rPr>
              <a:t>T,level</a:t>
            </a:r>
            <a:r>
              <a:rPr lang="en-US" sz="2000" dirty="0">
                <a:cs typeface="AngsanaUPC" pitchFamily="18" charset="-34"/>
              </a:rPr>
              <a:t>=.90,interval="confidence")</a:t>
            </a:r>
          </a:p>
          <a:p>
            <a:pPr>
              <a:buNone/>
            </a:pPr>
            <a:r>
              <a:rPr lang="en-US" sz="2000" dirty="0">
                <a:cs typeface="AngsanaUPC" pitchFamily="18" charset="-34"/>
              </a:rPr>
              <a:t>points(</a:t>
            </a:r>
            <a:r>
              <a:rPr lang="en-US" sz="2000" dirty="0" err="1">
                <a:cs typeface="AngsanaUPC" pitchFamily="18" charset="-34"/>
              </a:rPr>
              <a:t>x,cbounds$fit</a:t>
            </a:r>
            <a:r>
              <a:rPr lang="en-US" sz="2000" dirty="0">
                <a:cs typeface="AngsanaUPC" pitchFamily="18" charset="-34"/>
              </a:rPr>
              <a:t>[,2],type="</a:t>
            </a:r>
            <a:r>
              <a:rPr lang="en-US" sz="2000" dirty="0" err="1">
                <a:cs typeface="AngsanaUPC" pitchFamily="18" charset="-34"/>
              </a:rPr>
              <a:t>l",col</a:t>
            </a:r>
            <a:r>
              <a:rPr lang="en-US" sz="2000" dirty="0">
                <a:cs typeface="AngsanaUPC" pitchFamily="18" charset="-34"/>
              </a:rPr>
              <a:t>=4)</a:t>
            </a:r>
          </a:p>
          <a:p>
            <a:pPr>
              <a:buNone/>
            </a:pPr>
            <a:r>
              <a:rPr lang="en-US" sz="2000" dirty="0">
                <a:cs typeface="AngsanaUPC" pitchFamily="18" charset="-34"/>
              </a:rPr>
              <a:t>points(</a:t>
            </a:r>
            <a:r>
              <a:rPr lang="en-US" sz="2000" dirty="0" err="1">
                <a:cs typeface="AngsanaUPC" pitchFamily="18" charset="-34"/>
              </a:rPr>
              <a:t>x,cbounds$fit</a:t>
            </a:r>
            <a:r>
              <a:rPr lang="en-US" sz="2000" dirty="0">
                <a:cs typeface="AngsanaUPC" pitchFamily="18" charset="-34"/>
              </a:rPr>
              <a:t>[,3],type="</a:t>
            </a:r>
            <a:r>
              <a:rPr lang="en-US" sz="2000" dirty="0" err="1">
                <a:cs typeface="AngsanaUPC" pitchFamily="18" charset="-34"/>
              </a:rPr>
              <a:t>l",col</a:t>
            </a:r>
            <a:r>
              <a:rPr lang="en-US" sz="2000" dirty="0">
                <a:cs typeface="AngsanaUPC" pitchFamily="18" charset="-34"/>
              </a:rPr>
              <a:t>=4)</a:t>
            </a:r>
          </a:p>
          <a:p>
            <a:pPr>
              <a:buNone/>
            </a:pPr>
            <a:endParaRPr lang="en-US" sz="2000" dirty="0">
              <a:cs typeface="AngsanaUPC" pitchFamily="18" charset="-34"/>
            </a:endParaRPr>
          </a:p>
          <a:p>
            <a:pPr>
              <a:buNone/>
            </a:pPr>
            <a:r>
              <a:rPr lang="en-US" sz="2000" dirty="0">
                <a:cs typeface="AngsanaUPC" pitchFamily="18" charset="-34"/>
              </a:rPr>
              <a:t>Since n is large the bounds are very narrow</a:t>
            </a: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F27F1FC3-AABE-4F9F-B813-C2D6038E045A}"/>
              </a:ext>
            </a:extLst>
          </p:cNvPr>
          <p:cNvSpPr>
            <a:spLocks noGrp="1"/>
          </p:cNvSpPr>
          <p:nvPr>
            <p:ph type="sldNum" sz="quarter" idx="12"/>
          </p:nvPr>
        </p:nvSpPr>
        <p:spPr/>
        <p:txBody>
          <a:bodyPr/>
          <a:lstStyle/>
          <a:p>
            <a:fld id="{DA5D3A46-091C-468C-9244-7A2C507BF832}"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04177"/>
            <a:ext cx="7511473" cy="581623"/>
          </a:xfrm>
        </p:spPr>
        <p:txBody>
          <a:bodyPr>
            <a:normAutofit/>
          </a:bodyPr>
          <a:lstStyle/>
          <a:p>
            <a:r>
              <a:rPr lang="en-US" sz="2800" dirty="0"/>
              <a:t>Linear Models</a:t>
            </a:r>
            <a:r>
              <a:rPr lang="en-US" sz="2800"/>
              <a:t>/regressions</a:t>
            </a:r>
            <a:endParaRPr lang="en-US" sz="2800" dirty="0"/>
          </a:p>
        </p:txBody>
      </p:sp>
      <p:sp>
        <p:nvSpPr>
          <p:cNvPr id="4" name="Content Placeholder 3"/>
          <p:cNvSpPr>
            <a:spLocks noGrp="1"/>
          </p:cNvSpPr>
          <p:nvPr>
            <p:ph idx="1"/>
          </p:nvPr>
        </p:nvSpPr>
        <p:spPr>
          <a:xfrm>
            <a:off x="381000" y="685800"/>
            <a:ext cx="8503920" cy="6019800"/>
          </a:xfrm>
        </p:spPr>
        <p:txBody>
          <a:bodyPr>
            <a:normAutofit fontScale="85000" lnSpcReduction="20000"/>
          </a:bodyPr>
          <a:lstStyle/>
          <a:p>
            <a:pPr>
              <a:buNone/>
            </a:pPr>
            <a:r>
              <a:rPr lang="en-US" sz="2000" dirty="0">
                <a:cs typeface="AngsanaUPC" pitchFamily="18" charset="-34"/>
              </a:rPr>
              <a:t>The maximum heart rate of a person is often said to be related to age by the equation</a:t>
            </a:r>
          </a:p>
          <a:p>
            <a:pPr>
              <a:buNone/>
            </a:pPr>
            <a:r>
              <a:rPr lang="en-US" sz="2000" dirty="0">
                <a:cs typeface="AngsanaUPC" pitchFamily="18" charset="-34"/>
              </a:rPr>
              <a:t>Max = 220 - Age</a:t>
            </a:r>
          </a:p>
          <a:p>
            <a:pPr>
              <a:buNone/>
            </a:pPr>
            <a:endParaRPr lang="en-US" sz="2000" dirty="0">
              <a:cs typeface="AngsanaUPC" pitchFamily="18" charset="-34"/>
            </a:endParaRPr>
          </a:p>
          <a:p>
            <a:pPr>
              <a:buNone/>
            </a:pPr>
            <a:r>
              <a:rPr lang="en-US" sz="2000" dirty="0">
                <a:cs typeface="AngsanaUPC" pitchFamily="18" charset="-34"/>
              </a:rPr>
              <a:t>Suppose this is to be empirically proven and 15 people of varying ages are tested for their maximum heart rate. The following data is found:</a:t>
            </a:r>
          </a:p>
          <a:p>
            <a:pPr>
              <a:buNone/>
            </a:pPr>
            <a:endParaRPr lang="en-US" sz="2000" dirty="0">
              <a:cs typeface="AngsanaUPC" pitchFamily="18" charset="-34"/>
            </a:endParaRPr>
          </a:p>
          <a:p>
            <a:pPr>
              <a:buNone/>
            </a:pPr>
            <a:r>
              <a:rPr lang="en-US" sz="2000" dirty="0">
                <a:cs typeface="AngsanaUPC" pitchFamily="18" charset="-34"/>
              </a:rPr>
              <a:t>Age 18 23 25 35 65 54 34 56 72 19 23 42 18 39 37</a:t>
            </a:r>
          </a:p>
          <a:p>
            <a:pPr>
              <a:buNone/>
            </a:pPr>
            <a:r>
              <a:rPr lang="en-US" sz="2000" dirty="0">
                <a:cs typeface="AngsanaUPC" pitchFamily="18" charset="-34"/>
              </a:rPr>
              <a:t>Max Rate 202 186 187 180 156 169 174 172 153 199 193 174 198 183 178</a:t>
            </a:r>
          </a:p>
          <a:p>
            <a:pPr>
              <a:buNone/>
            </a:pPr>
            <a:endParaRPr lang="en-US" sz="2000" dirty="0">
              <a:cs typeface="AngsanaUPC" pitchFamily="18" charset="-34"/>
            </a:endParaRPr>
          </a:p>
          <a:p>
            <a:pPr>
              <a:buNone/>
            </a:pPr>
            <a:r>
              <a:rPr lang="en-US" sz="2000" dirty="0">
                <a:cs typeface="AngsanaUPC" pitchFamily="18" charset="-34"/>
              </a:rPr>
              <a:t> x &lt;- c(18,23,25,35,65,54,34,56,72,19,23,42,18,39,37)</a:t>
            </a:r>
          </a:p>
          <a:p>
            <a:pPr>
              <a:buNone/>
            </a:pPr>
            <a:r>
              <a:rPr lang="en-US" sz="2000" dirty="0">
                <a:cs typeface="AngsanaUPC" pitchFamily="18" charset="-34"/>
              </a:rPr>
              <a:t> y &lt;- c(202,186,187,180,156,169,174,172,153,199,193,174,198,183,178)</a:t>
            </a:r>
          </a:p>
          <a:p>
            <a:pPr>
              <a:buNone/>
            </a:pPr>
            <a:r>
              <a:rPr lang="en-US" sz="2000" err="1">
                <a:cs typeface="AngsanaUPC" pitchFamily="18" charset="-34"/>
              </a:rPr>
              <a:t>lm</a:t>
            </a:r>
            <a:r>
              <a:rPr lang="en-US" sz="2000" dirty="0" err="1">
                <a:cs typeface="AngsanaUPC" pitchFamily="18" charset="-34"/>
              </a:rPr>
              <a:t>.heart</a:t>
            </a:r>
            <a:r>
              <a:rPr lang="en-US" sz="2000" dirty="0">
                <a:cs typeface="AngsanaUPC" pitchFamily="18" charset="-34"/>
              </a:rPr>
              <a:t>&lt;- </a:t>
            </a:r>
            <a:r>
              <a:rPr lang="en-US" sz="2000" err="1">
                <a:cs typeface="AngsanaUPC" pitchFamily="18" charset="-34"/>
              </a:rPr>
              <a:t>lm</a:t>
            </a:r>
            <a:r>
              <a:rPr lang="en-US" sz="2000" dirty="0">
                <a:cs typeface="AngsanaUPC" pitchFamily="18" charset="-34"/>
              </a:rPr>
              <a:t>(y ~ x) # plot the regression line</a:t>
            </a:r>
          </a:p>
          <a:p>
            <a:pPr>
              <a:buNone/>
            </a:pPr>
            <a:r>
              <a:rPr lang="en-US" sz="2000" dirty="0">
                <a:cs typeface="AngsanaUPC" pitchFamily="18" charset="-34"/>
              </a:rPr>
              <a:t>summary(</a:t>
            </a:r>
            <a:r>
              <a:rPr lang="en-US" sz="2000" dirty="0" err="1">
                <a:cs typeface="AngsanaUPC" pitchFamily="18" charset="-34"/>
              </a:rPr>
              <a:t>lm.heart</a:t>
            </a:r>
            <a:r>
              <a:rPr lang="en-US" sz="2000" dirty="0">
                <a:cs typeface="AngsanaUPC" pitchFamily="18" charset="-34"/>
              </a:rPr>
              <a:t>)</a:t>
            </a:r>
          </a:p>
          <a:p>
            <a:pPr>
              <a:buNone/>
            </a:pPr>
            <a:r>
              <a:rPr lang="en-US" sz="2000" dirty="0">
                <a:cs typeface="AngsanaUPC" pitchFamily="18" charset="-34"/>
              </a:rPr>
              <a:t> plot(</a:t>
            </a:r>
            <a:r>
              <a:rPr lang="en-US" sz="2000" dirty="0" err="1">
                <a:cs typeface="AngsanaUPC" pitchFamily="18" charset="-34"/>
              </a:rPr>
              <a:t>x,y</a:t>
            </a:r>
            <a:r>
              <a:rPr lang="en-US" sz="2000" dirty="0">
                <a:cs typeface="AngsanaUPC" pitchFamily="18" charset="-34"/>
              </a:rPr>
              <a:t>) # make a plot</a:t>
            </a:r>
          </a:p>
          <a:p>
            <a:pPr>
              <a:buNone/>
            </a:pPr>
            <a:r>
              <a:rPr lang="en-US" sz="2000" dirty="0">
                <a:cs typeface="AngsanaUPC" pitchFamily="18" charset="-34"/>
              </a:rPr>
              <a:t> </a:t>
            </a:r>
            <a:r>
              <a:rPr lang="en-US" sz="2000" dirty="0" err="1">
                <a:cs typeface="AngsanaUPC" pitchFamily="18" charset="-34"/>
              </a:rPr>
              <a:t>abline</a:t>
            </a:r>
            <a:r>
              <a:rPr lang="en-US" sz="2000" dirty="0">
                <a:cs typeface="AngsanaUPC" pitchFamily="18" charset="-34"/>
              </a:rPr>
              <a:t>(</a:t>
            </a:r>
            <a:r>
              <a:rPr lang="en-US" sz="2000" dirty="0" err="1">
                <a:cs typeface="AngsanaUPC" pitchFamily="18" charset="-34"/>
              </a:rPr>
              <a:t>lm.heart</a:t>
            </a:r>
            <a:r>
              <a:rPr lang="en-US" sz="2000" dirty="0">
                <a:cs typeface="AngsanaUPC" pitchFamily="18" charset="-34"/>
              </a:rPr>
              <a:t>)</a:t>
            </a:r>
          </a:p>
          <a:p>
            <a:pPr>
              <a:buNone/>
            </a:pPr>
            <a:endParaRPr lang="en-US" sz="2000" dirty="0">
              <a:cs typeface="AngsanaUPC" pitchFamily="18" charset="-34"/>
            </a:endParaRPr>
          </a:p>
          <a:p>
            <a:pPr>
              <a:buNone/>
            </a:pPr>
            <a:r>
              <a:rPr lang="en-US" sz="2000" dirty="0" err="1">
                <a:cs typeface="AngsanaUPC" pitchFamily="18" charset="-34"/>
              </a:rPr>
              <a:t>resid</a:t>
            </a:r>
            <a:r>
              <a:rPr lang="en-US" sz="2000" dirty="0">
                <a:cs typeface="AngsanaUPC" pitchFamily="18" charset="-34"/>
              </a:rPr>
              <a:t> &lt;- </a:t>
            </a:r>
            <a:r>
              <a:rPr lang="en-US" sz="2000" dirty="0" err="1">
                <a:cs typeface="AngsanaUPC" pitchFamily="18" charset="-34"/>
              </a:rPr>
              <a:t>resid</a:t>
            </a:r>
            <a:r>
              <a:rPr lang="en-US" sz="2000" dirty="0">
                <a:cs typeface="AngsanaUPC" pitchFamily="18" charset="-34"/>
              </a:rPr>
              <a:t>(</a:t>
            </a:r>
            <a:r>
              <a:rPr lang="en-US" sz="2000" dirty="0" err="1">
                <a:cs typeface="AngsanaUPC" pitchFamily="18" charset="-34"/>
              </a:rPr>
              <a:t>lm.heart</a:t>
            </a:r>
            <a:r>
              <a:rPr lang="en-US" sz="2000" dirty="0">
                <a:cs typeface="AngsanaUPC" pitchFamily="18" charset="-34"/>
              </a:rPr>
              <a:t>) # residuals</a:t>
            </a:r>
          </a:p>
          <a:p>
            <a:pPr>
              <a:buNone/>
            </a:pPr>
            <a:r>
              <a:rPr lang="en-US" sz="2000" dirty="0" err="1">
                <a:cs typeface="AngsanaUPC" pitchFamily="18" charset="-34"/>
              </a:rPr>
              <a:t>ks.test</a:t>
            </a:r>
            <a:r>
              <a:rPr lang="en-US" sz="2000" dirty="0">
                <a:cs typeface="AngsanaUPC" pitchFamily="18" charset="-34"/>
              </a:rPr>
              <a:t>(</a:t>
            </a:r>
            <a:r>
              <a:rPr lang="en-US" sz="2000" dirty="0" err="1">
                <a:cs typeface="AngsanaUPC" pitchFamily="18" charset="-34"/>
              </a:rPr>
              <a:t>resid,mean</a:t>
            </a:r>
            <a:r>
              <a:rPr lang="en-US" sz="2000" dirty="0">
                <a:cs typeface="AngsanaUPC" pitchFamily="18" charset="-34"/>
              </a:rPr>
              <a:t>(</a:t>
            </a:r>
            <a:r>
              <a:rPr lang="en-US" sz="2000" dirty="0" err="1">
                <a:cs typeface="AngsanaUPC" pitchFamily="18" charset="-34"/>
              </a:rPr>
              <a:t>resid</a:t>
            </a:r>
            <a:r>
              <a:rPr lang="en-US" sz="2000" dirty="0">
                <a:cs typeface="AngsanaUPC" pitchFamily="18" charset="-34"/>
              </a:rPr>
              <a:t>),</a:t>
            </a:r>
            <a:r>
              <a:rPr lang="en-US" sz="2000" dirty="0" err="1">
                <a:cs typeface="AngsanaUPC" pitchFamily="18" charset="-34"/>
              </a:rPr>
              <a:t>sd</a:t>
            </a:r>
            <a:r>
              <a:rPr lang="en-US" sz="2000" dirty="0">
                <a:cs typeface="AngsanaUPC" pitchFamily="18" charset="-34"/>
              </a:rPr>
              <a:t>(</a:t>
            </a:r>
            <a:r>
              <a:rPr lang="en-US" sz="2000" dirty="0" err="1">
                <a:cs typeface="AngsanaUPC" pitchFamily="18" charset="-34"/>
              </a:rPr>
              <a:t>resid</a:t>
            </a:r>
            <a:r>
              <a:rPr lang="en-US" sz="2000" dirty="0">
                <a:cs typeface="AngsanaUPC" pitchFamily="18" charset="-34"/>
              </a:rPr>
              <a:t>))</a:t>
            </a: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D2F5FE15-267F-4D52-A377-D27AA3DB4CB7}"/>
              </a:ext>
            </a:extLst>
          </p:cNvPr>
          <p:cNvSpPr>
            <a:spLocks noGrp="1"/>
          </p:cNvSpPr>
          <p:nvPr>
            <p:ph type="sldNum" sz="quarter" idx="12"/>
          </p:nvPr>
        </p:nvSpPr>
        <p:spPr/>
        <p:txBody>
          <a:bodyPr/>
          <a:lstStyle/>
          <a:p>
            <a:fld id="{DA5D3A46-091C-468C-9244-7A2C507BF832}"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Linear Models</a:t>
            </a:r>
            <a:r>
              <a:rPr lang="en-US" sz="2800"/>
              <a:t>/regressions</a:t>
            </a:r>
            <a:endParaRPr lang="en-US" sz="2800" dirty="0"/>
          </a:p>
        </p:txBody>
      </p:sp>
      <p:sp>
        <p:nvSpPr>
          <p:cNvPr id="4" name="Content Placeholder 3"/>
          <p:cNvSpPr>
            <a:spLocks noGrp="1"/>
          </p:cNvSpPr>
          <p:nvPr>
            <p:ph idx="1"/>
          </p:nvPr>
        </p:nvSpPr>
        <p:spPr>
          <a:xfrm>
            <a:off x="381000" y="1447800"/>
            <a:ext cx="8503920" cy="5029200"/>
          </a:xfrm>
        </p:spPr>
        <p:txBody>
          <a:bodyPr>
            <a:normAutofit/>
          </a:bodyPr>
          <a:lstStyle/>
          <a:p>
            <a:pPr>
              <a:buNone/>
            </a:pPr>
            <a:r>
              <a:rPr lang="en-US" sz="2000" b="1" dirty="0">
                <a:cs typeface="AngsanaUPC" pitchFamily="18" charset="-34"/>
              </a:rPr>
              <a:t>Prediction</a:t>
            </a:r>
          </a:p>
          <a:p>
            <a:pPr>
              <a:buNone/>
            </a:pPr>
            <a:r>
              <a:rPr lang="en-US" sz="2000" dirty="0" err="1">
                <a:cs typeface="AngsanaUPC" pitchFamily="18" charset="-34"/>
              </a:rPr>
              <a:t>lm.pred</a:t>
            </a:r>
            <a:r>
              <a:rPr lang="en-US" sz="2000" dirty="0">
                <a:cs typeface="AngsanaUPC" pitchFamily="18" charset="-34"/>
              </a:rPr>
              <a:t> &lt;- predict(</a:t>
            </a:r>
            <a:r>
              <a:rPr lang="en-US" sz="2000" dirty="0" err="1">
                <a:cs typeface="AngsanaUPC" pitchFamily="18" charset="-34"/>
              </a:rPr>
              <a:t>lm.heart</a:t>
            </a:r>
            <a:r>
              <a:rPr lang="en-US" sz="2000" dirty="0">
                <a:cs typeface="AngsanaUPC" pitchFamily="18" charset="-34"/>
              </a:rPr>
              <a:t>)</a:t>
            </a:r>
          </a:p>
          <a:p>
            <a:pPr>
              <a:buNone/>
            </a:pPr>
            <a:r>
              <a:rPr lang="en-US" sz="2000" dirty="0" err="1">
                <a:cs typeface="AngsanaUPC" pitchFamily="18" charset="-34"/>
              </a:rPr>
              <a:t>lm.pred</a:t>
            </a:r>
            <a:endParaRPr lang="en-US" sz="2000" dirty="0">
              <a:cs typeface="AngsanaUPC" pitchFamily="18" charset="-34"/>
            </a:endParaRPr>
          </a:p>
          <a:p>
            <a:pPr>
              <a:buNone/>
            </a:pPr>
            <a:r>
              <a:rPr lang="en-US" sz="2000" dirty="0">
                <a:cs typeface="AngsanaUPC" pitchFamily="18" charset="-34"/>
              </a:rPr>
              <a:t>predict(</a:t>
            </a:r>
            <a:r>
              <a:rPr lang="en-US" sz="2000" dirty="0" err="1">
                <a:cs typeface="AngsanaUPC" pitchFamily="18" charset="-34"/>
              </a:rPr>
              <a:t>lm.heart,data.frame</a:t>
            </a:r>
            <a:r>
              <a:rPr lang="en-US" sz="2000" dirty="0">
                <a:cs typeface="AngsanaUPC" pitchFamily="18" charset="-34"/>
              </a:rPr>
              <a:t>(x= c(50,60)))</a:t>
            </a:r>
          </a:p>
          <a:p>
            <a:pPr>
              <a:buNone/>
            </a:pPr>
            <a:endParaRPr lang="en-US" sz="2000" dirty="0">
              <a:cs typeface="AngsanaUPC" pitchFamily="18" charset="-34"/>
            </a:endParaRPr>
          </a:p>
          <a:p>
            <a:pPr>
              <a:buNone/>
            </a:pPr>
            <a:r>
              <a:rPr lang="en-US" sz="2000" b="1" dirty="0">
                <a:cs typeface="AngsanaUPC" pitchFamily="18" charset="-34"/>
              </a:rPr>
              <a:t>Diagnostic plots</a:t>
            </a:r>
          </a:p>
          <a:p>
            <a:pPr>
              <a:buNone/>
            </a:pPr>
            <a:r>
              <a:rPr lang="en-US" sz="2000" dirty="0">
                <a:cs typeface="AngsanaUPC" pitchFamily="18" charset="-34"/>
              </a:rPr>
              <a:t>par(</a:t>
            </a:r>
            <a:r>
              <a:rPr lang="en-US" sz="2000" dirty="0" err="1">
                <a:cs typeface="AngsanaUPC" pitchFamily="18" charset="-34"/>
              </a:rPr>
              <a:t>mfrow</a:t>
            </a:r>
            <a:r>
              <a:rPr lang="en-US" sz="2000" dirty="0">
                <a:cs typeface="AngsanaUPC" pitchFamily="18" charset="-34"/>
              </a:rPr>
              <a:t>=c(2,2))</a:t>
            </a:r>
          </a:p>
          <a:p>
            <a:pPr>
              <a:buNone/>
            </a:pPr>
            <a:r>
              <a:rPr lang="en-US" sz="2000" dirty="0">
                <a:cs typeface="AngsanaUPC" pitchFamily="18" charset="-34"/>
              </a:rPr>
              <a:t>plot(</a:t>
            </a:r>
            <a:r>
              <a:rPr lang="en-US" sz="2000" dirty="0" err="1">
                <a:cs typeface="AngsanaUPC" pitchFamily="18" charset="-34"/>
              </a:rPr>
              <a:t>lm.heart</a:t>
            </a:r>
            <a:r>
              <a:rPr lang="en-US" sz="2000" dirty="0">
                <a:cs typeface="AngsanaUPC" pitchFamily="18" charset="-34"/>
              </a:rPr>
              <a:t>)</a:t>
            </a:r>
          </a:p>
          <a:p>
            <a:pPr>
              <a:buNone/>
            </a:pPr>
            <a:endParaRPr lang="en-US" sz="2000" dirty="0">
              <a:cs typeface="AngsanaUPC" pitchFamily="18" charset="-34"/>
            </a:endParaRPr>
          </a:p>
          <a:p>
            <a:pPr>
              <a:buNone/>
            </a:pPr>
            <a:r>
              <a:rPr lang="en-US" sz="2000" b="1" dirty="0">
                <a:cs typeface="AngsanaUPC" pitchFamily="18" charset="-34"/>
              </a:rPr>
              <a:t>Confidence interval</a:t>
            </a:r>
            <a:endParaRPr lang="en-US" sz="2000" dirty="0">
              <a:cs typeface="AngsanaUPC" pitchFamily="18" charset="-34"/>
            </a:endParaRPr>
          </a:p>
          <a:p>
            <a:pPr>
              <a:buNone/>
            </a:pPr>
            <a:r>
              <a:rPr lang="en-US" sz="2000" dirty="0">
                <a:cs typeface="AngsanaUPC" pitchFamily="18" charset="-34"/>
              </a:rPr>
              <a:t>predict(</a:t>
            </a:r>
            <a:r>
              <a:rPr lang="en-US" sz="2000" dirty="0" err="1">
                <a:cs typeface="AngsanaUPC" pitchFamily="18" charset="-34"/>
              </a:rPr>
              <a:t>lm.heart,data.frame</a:t>
            </a:r>
            <a:r>
              <a:rPr lang="en-US" sz="2000" dirty="0">
                <a:cs typeface="AngsanaUPC" pitchFamily="18" charset="-34"/>
              </a:rPr>
              <a:t>(x=sort(x)), level=.9, interval="confidence")</a:t>
            </a:r>
          </a:p>
        </p:txBody>
      </p:sp>
      <p:sp>
        <p:nvSpPr>
          <p:cNvPr id="3" name="Slide Number Placeholder 2">
            <a:extLst>
              <a:ext uri="{FF2B5EF4-FFF2-40B4-BE49-F238E27FC236}">
                <a16:creationId xmlns:a16="http://schemas.microsoft.com/office/drawing/2014/main" id="{C69126BE-1258-439B-99DD-A88DF4433618}"/>
              </a:ext>
            </a:extLst>
          </p:cNvPr>
          <p:cNvSpPr>
            <a:spLocks noGrp="1"/>
          </p:cNvSpPr>
          <p:nvPr>
            <p:ph type="sldNum" sz="quarter" idx="12"/>
          </p:nvPr>
        </p:nvSpPr>
        <p:spPr/>
        <p:txBody>
          <a:bodyPr/>
          <a:lstStyle/>
          <a:p>
            <a:fld id="{DA5D3A46-091C-468C-9244-7A2C507BF832}"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346" y="152400"/>
            <a:ext cx="7511473" cy="1312480"/>
          </a:xfrm>
        </p:spPr>
        <p:txBody>
          <a:bodyPr>
            <a:normAutofit/>
          </a:bodyPr>
          <a:lstStyle/>
          <a:p>
            <a:r>
              <a:rPr lang="en-US" sz="2800" dirty="0"/>
              <a:t>ANOVA Models</a:t>
            </a:r>
          </a:p>
        </p:txBody>
      </p:sp>
      <p:sp>
        <p:nvSpPr>
          <p:cNvPr id="4" name="Content Placeholder 3"/>
          <p:cNvSpPr>
            <a:spLocks noGrp="1"/>
          </p:cNvSpPr>
          <p:nvPr>
            <p:ph idx="1"/>
          </p:nvPr>
        </p:nvSpPr>
        <p:spPr>
          <a:xfrm>
            <a:off x="304800" y="1143000"/>
            <a:ext cx="8503920" cy="5257800"/>
          </a:xfrm>
        </p:spPr>
        <p:txBody>
          <a:bodyPr>
            <a:normAutofit fontScale="92500" lnSpcReduction="20000"/>
          </a:bodyPr>
          <a:lstStyle/>
          <a:p>
            <a:pPr>
              <a:buNone/>
            </a:pPr>
            <a:endParaRPr lang="en-US" sz="2000">
              <a:cs typeface="AngsanaUPC" pitchFamily="18" charset="-34"/>
            </a:endParaRPr>
          </a:p>
          <a:p>
            <a:pPr>
              <a:buNone/>
            </a:pPr>
            <a:r>
              <a:rPr lang="en-US" sz="2000" dirty="0" err="1">
                <a:cs typeface="AngsanaUPC" pitchFamily="18" charset="-34"/>
              </a:rPr>
              <a:t>aov</a:t>
            </a:r>
            <a:r>
              <a:rPr lang="en-US" sz="2000" dirty="0">
                <a:cs typeface="AngsanaUPC" pitchFamily="18" charset="-34"/>
              </a:rPr>
              <a:t>(formula, data = &lt;&lt;see below&gt;&gt;, contrasts = NULL)</a:t>
            </a:r>
          </a:p>
          <a:p>
            <a:pPr>
              <a:buNone/>
            </a:pPr>
            <a:endParaRPr lang="en-US" sz="2000" dirty="0">
              <a:cs typeface="AngsanaUPC" pitchFamily="18" charset="-34"/>
            </a:endParaRPr>
          </a:p>
          <a:p>
            <a:pPr>
              <a:buNone/>
            </a:pPr>
            <a:r>
              <a:rPr lang="en-US" sz="2000" dirty="0">
                <a:cs typeface="AngsanaUPC" pitchFamily="18" charset="-34"/>
              </a:rPr>
              <a:t>Building Models: Terms Included Functionality </a:t>
            </a:r>
          </a:p>
          <a:p>
            <a:pPr>
              <a:buNone/>
            </a:pPr>
            <a:r>
              <a:rPr lang="en-US" sz="2000" dirty="0">
                <a:cs typeface="AngsanaUPC" pitchFamily="18" charset="-34"/>
              </a:rPr>
              <a:t>A+B Main effects of both A and B </a:t>
            </a:r>
          </a:p>
          <a:p>
            <a:pPr>
              <a:buNone/>
            </a:pPr>
            <a:r>
              <a:rPr lang="en-US" sz="2000" dirty="0">
                <a:cs typeface="AngsanaUPC" pitchFamily="18" charset="-34"/>
              </a:rPr>
              <a:t>A:B Interaction effect of A and B </a:t>
            </a:r>
          </a:p>
          <a:p>
            <a:pPr>
              <a:buNone/>
            </a:pPr>
            <a:endParaRPr lang="en-US" sz="2000" dirty="0">
              <a:cs typeface="AngsanaUPC" pitchFamily="18" charset="-34"/>
            </a:endParaRPr>
          </a:p>
          <a:p>
            <a:pPr>
              <a:buNone/>
            </a:pPr>
            <a:r>
              <a:rPr lang="en-US" sz="2000" dirty="0">
                <a:cs typeface="AngsanaUPC" pitchFamily="18" charset="-34"/>
              </a:rPr>
              <a:t>a&lt;-scan("names.txt", list(Name="", Gender="", Age=0, Height=0, Weight=0),</a:t>
            </a:r>
            <a:r>
              <a:rPr lang="en-US" sz="2000" dirty="0" err="1">
                <a:cs typeface="AngsanaUPC" pitchFamily="18" charset="-34"/>
              </a:rPr>
              <a:t>multi.line</a:t>
            </a:r>
            <a:r>
              <a:rPr lang="en-US" sz="2000" dirty="0">
                <a:cs typeface="AngsanaUPC" pitchFamily="18" charset="-34"/>
              </a:rPr>
              <a:t>=T)</a:t>
            </a:r>
          </a:p>
          <a:p>
            <a:pPr>
              <a:buNone/>
            </a:pPr>
            <a:r>
              <a:rPr lang="en-US" sz="2000" dirty="0" err="1">
                <a:cs typeface="AngsanaUPC" pitchFamily="18" charset="-34"/>
              </a:rPr>
              <a:t>ourdata</a:t>
            </a:r>
            <a:r>
              <a:rPr lang="en-US" sz="2000" dirty="0">
                <a:cs typeface="AngsanaUPC" pitchFamily="18" charset="-34"/>
              </a:rPr>
              <a:t>&lt;-</a:t>
            </a:r>
            <a:r>
              <a:rPr lang="en-US" sz="2000" dirty="0" err="1">
                <a:cs typeface="AngsanaUPC" pitchFamily="18" charset="-34"/>
              </a:rPr>
              <a:t>data.frame</a:t>
            </a:r>
            <a:r>
              <a:rPr lang="en-US" sz="2000" dirty="0">
                <a:cs typeface="AngsanaUPC" pitchFamily="18" charset="-34"/>
              </a:rPr>
              <a:t>(a)</a:t>
            </a:r>
          </a:p>
          <a:p>
            <a:pPr>
              <a:buNone/>
            </a:pPr>
            <a:r>
              <a:rPr lang="en-US" sz="2000" dirty="0" err="1">
                <a:cs typeface="AngsanaUPC" pitchFamily="18" charset="-34"/>
              </a:rPr>
              <a:t>height.level</a:t>
            </a:r>
            <a:r>
              <a:rPr lang="en-US" sz="2000" dirty="0">
                <a:cs typeface="AngsanaUPC" pitchFamily="18" charset="-34"/>
              </a:rPr>
              <a:t>&lt;-factor( cut(</a:t>
            </a:r>
            <a:r>
              <a:rPr lang="en-US" sz="2000" dirty="0" err="1">
                <a:cs typeface="AngsanaUPC" pitchFamily="18" charset="-34"/>
              </a:rPr>
              <a:t>ourdata$Height,breaks</a:t>
            </a:r>
            <a:r>
              <a:rPr lang="en-US" sz="2000" dirty="0">
                <a:cs typeface="AngsanaUPC" pitchFamily="18" charset="-34"/>
              </a:rPr>
              <a:t>=c(500,550,580,600), labels=c("</a:t>
            </a:r>
            <a:r>
              <a:rPr lang="en-US" sz="2000" dirty="0" err="1">
                <a:cs typeface="AngsanaUPC" pitchFamily="18" charset="-34"/>
              </a:rPr>
              <a:t>Short","Normal","Tall</a:t>
            </a:r>
            <a:r>
              <a:rPr lang="en-US" sz="2000" dirty="0">
                <a:cs typeface="AngsanaUPC" pitchFamily="18" charset="-34"/>
              </a:rPr>
              <a:t>")) )</a:t>
            </a:r>
          </a:p>
          <a:p>
            <a:pPr>
              <a:buNone/>
            </a:pPr>
            <a:r>
              <a:rPr lang="en-US" sz="2000" dirty="0" err="1">
                <a:cs typeface="AngsanaUPC" pitchFamily="18" charset="-34"/>
              </a:rPr>
              <a:t>age.factor</a:t>
            </a:r>
            <a:r>
              <a:rPr lang="en-US" sz="2000" dirty="0">
                <a:cs typeface="AngsanaUPC" pitchFamily="18" charset="-34"/>
              </a:rPr>
              <a:t>&lt;-factor(</a:t>
            </a:r>
            <a:r>
              <a:rPr lang="en-US" sz="2000" dirty="0" err="1">
                <a:cs typeface="AngsanaUPC" pitchFamily="18" charset="-34"/>
              </a:rPr>
              <a:t>ourdata$Age</a:t>
            </a:r>
            <a:r>
              <a:rPr lang="en-US" sz="2000" dirty="0">
                <a:cs typeface="AngsanaUPC" pitchFamily="18" charset="-34"/>
              </a:rPr>
              <a:t>)</a:t>
            </a:r>
          </a:p>
          <a:p>
            <a:pPr>
              <a:buNone/>
            </a:pPr>
            <a:r>
              <a:rPr lang="en-US" sz="2000" dirty="0" err="1">
                <a:cs typeface="AngsanaUPC" pitchFamily="18" charset="-34"/>
              </a:rPr>
              <a:t>aovfit</a:t>
            </a:r>
            <a:r>
              <a:rPr lang="en-US" sz="2000" dirty="0">
                <a:cs typeface="AngsanaUPC" pitchFamily="18" charset="-34"/>
              </a:rPr>
              <a:t>&lt;-</a:t>
            </a:r>
            <a:r>
              <a:rPr lang="en-US" sz="2000" dirty="0" err="1">
                <a:cs typeface="AngsanaUPC" pitchFamily="18" charset="-34"/>
              </a:rPr>
              <a:t>aov</a:t>
            </a:r>
            <a:r>
              <a:rPr lang="en-US" sz="2000" dirty="0">
                <a:cs typeface="AngsanaUPC" pitchFamily="18" charset="-34"/>
              </a:rPr>
              <a:t>(</a:t>
            </a:r>
            <a:r>
              <a:rPr lang="en-US" sz="2000" dirty="0" err="1">
                <a:cs typeface="AngsanaUPC" pitchFamily="18" charset="-34"/>
              </a:rPr>
              <a:t>Weight~height.level+age.factor</a:t>
            </a:r>
            <a:r>
              <a:rPr lang="en-US" sz="2000" dirty="0">
                <a:cs typeface="AngsanaUPC" pitchFamily="18" charset="-34"/>
              </a:rPr>
              <a:t>, data=</a:t>
            </a:r>
            <a:r>
              <a:rPr lang="en-US" sz="2000" dirty="0" err="1">
                <a:cs typeface="AngsanaUPC" pitchFamily="18" charset="-34"/>
              </a:rPr>
              <a:t>ourdata</a:t>
            </a:r>
            <a:r>
              <a:rPr lang="en-US" sz="2000" dirty="0">
                <a:cs typeface="AngsanaUPC" pitchFamily="18" charset="-34"/>
              </a:rPr>
              <a:t>)</a:t>
            </a:r>
          </a:p>
          <a:p>
            <a:pPr>
              <a:buNone/>
            </a:pPr>
            <a:r>
              <a:rPr lang="en-US" sz="2000" dirty="0">
                <a:cs typeface="AngsanaUPC" pitchFamily="18" charset="-34"/>
              </a:rPr>
              <a:t>summary(</a:t>
            </a:r>
            <a:r>
              <a:rPr lang="en-US" sz="2000" dirty="0" err="1">
                <a:cs typeface="AngsanaUPC" pitchFamily="18" charset="-34"/>
              </a:rPr>
              <a:t>aovfit</a:t>
            </a:r>
            <a:r>
              <a:rPr lang="en-US" sz="2000" dirty="0">
                <a:cs typeface="AngsanaUPC" pitchFamily="18" charset="-34"/>
              </a:rPr>
              <a:t>)</a:t>
            </a: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DC9F17FC-65C2-44B4-9801-B8A49BF2D494}"/>
              </a:ext>
            </a:extLst>
          </p:cNvPr>
          <p:cNvSpPr>
            <a:spLocks noGrp="1"/>
          </p:cNvSpPr>
          <p:nvPr>
            <p:ph type="sldNum" sz="quarter" idx="12"/>
          </p:nvPr>
        </p:nvSpPr>
        <p:spPr/>
        <p:txBody>
          <a:bodyPr/>
          <a:lstStyle/>
          <a:p>
            <a:fld id="{DA5D3A46-091C-468C-9244-7A2C507BF832}"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212" y="211520"/>
            <a:ext cx="7511473" cy="702880"/>
          </a:xfrm>
        </p:spPr>
        <p:txBody>
          <a:bodyPr>
            <a:normAutofit fontScale="90000"/>
          </a:bodyPr>
          <a:lstStyle/>
          <a:p>
            <a:r>
              <a:rPr lang="en-US" sz="2800" dirty="0"/>
              <a:t>Logistic Regression for Binary response</a:t>
            </a:r>
          </a:p>
        </p:txBody>
      </p:sp>
      <p:sp>
        <p:nvSpPr>
          <p:cNvPr id="4" name="Content Placeholder 3"/>
          <p:cNvSpPr>
            <a:spLocks noGrp="1"/>
          </p:cNvSpPr>
          <p:nvPr>
            <p:ph idx="1"/>
          </p:nvPr>
        </p:nvSpPr>
        <p:spPr>
          <a:xfrm>
            <a:off x="304800" y="914399"/>
            <a:ext cx="8839200" cy="5628985"/>
          </a:xfrm>
        </p:spPr>
        <p:txBody>
          <a:bodyPr>
            <a:normAutofit fontScale="92500" lnSpcReduction="10000"/>
          </a:bodyPr>
          <a:lstStyle/>
          <a:p>
            <a:pPr>
              <a:buNone/>
            </a:pPr>
            <a:r>
              <a:rPr lang="en-US" sz="2000" dirty="0">
                <a:cs typeface="AngsanaUPC" pitchFamily="18" charset="-34"/>
              </a:rPr>
              <a:t>library(</a:t>
            </a:r>
            <a:r>
              <a:rPr lang="en-US" sz="2000" dirty="0" err="1">
                <a:cs typeface="AngsanaUPC" pitchFamily="18" charset="-34"/>
              </a:rPr>
              <a:t>rpart</a:t>
            </a:r>
            <a:r>
              <a:rPr lang="en-US" sz="2000" dirty="0">
                <a:cs typeface="AngsanaUPC" pitchFamily="18" charset="-34"/>
              </a:rPr>
              <a:t>)</a:t>
            </a:r>
          </a:p>
          <a:p>
            <a:pPr>
              <a:buNone/>
            </a:pPr>
            <a:r>
              <a:rPr lang="en-US" sz="2000" dirty="0" err="1">
                <a:cs typeface="AngsanaUPC" pitchFamily="18" charset="-34"/>
              </a:rPr>
              <a:t>kyphosis</a:t>
            </a:r>
            <a:r>
              <a:rPr lang="en-US" sz="2000" dirty="0">
                <a:cs typeface="AngsanaUPC" pitchFamily="18" charset="-34"/>
              </a:rPr>
              <a:t>&lt;-</a:t>
            </a:r>
            <a:r>
              <a:rPr lang="en-US" sz="2000" dirty="0" err="1">
                <a:cs typeface="AngsanaUPC" pitchFamily="18" charset="-34"/>
              </a:rPr>
              <a:t>kyphosis</a:t>
            </a:r>
            <a:endParaRPr lang="en-US" sz="2000" dirty="0">
              <a:cs typeface="AngsanaUPC" pitchFamily="18" charset="-34"/>
            </a:endParaRPr>
          </a:p>
          <a:p>
            <a:pPr>
              <a:buNone/>
            </a:pPr>
            <a:r>
              <a:rPr lang="en-US" sz="2000" b="1" dirty="0">
                <a:cs typeface="AngsanaUPC" pitchFamily="18" charset="-34"/>
              </a:rPr>
              <a:t>DATA DESCRIPTION:</a:t>
            </a:r>
          </a:p>
          <a:p>
            <a:pPr>
              <a:buNone/>
            </a:pPr>
            <a:r>
              <a:rPr lang="en-US" sz="2000" dirty="0" err="1">
                <a:cs typeface="AngsanaUPC" pitchFamily="18" charset="-34"/>
              </a:rPr>
              <a:t>Kyphosis</a:t>
            </a:r>
            <a:r>
              <a:rPr lang="en-US" sz="2000" dirty="0">
                <a:cs typeface="AngsanaUPC" pitchFamily="18" charset="-34"/>
              </a:rPr>
              <a:t>: a factor telling whether a postoperative deformity (</a:t>
            </a:r>
            <a:r>
              <a:rPr lang="en-US" sz="2000" dirty="0" err="1">
                <a:cs typeface="AngsanaUPC" pitchFamily="18" charset="-34"/>
              </a:rPr>
              <a:t>kyphosis</a:t>
            </a:r>
            <a:r>
              <a:rPr lang="en-US" sz="2000" dirty="0">
                <a:cs typeface="AngsanaUPC" pitchFamily="18" charset="-34"/>
              </a:rPr>
              <a:t>) is "present" or "absent" .</a:t>
            </a:r>
          </a:p>
          <a:p>
            <a:pPr>
              <a:buNone/>
            </a:pPr>
            <a:r>
              <a:rPr lang="en-US" sz="2000" dirty="0">
                <a:cs typeface="AngsanaUPC" pitchFamily="18" charset="-34"/>
              </a:rPr>
              <a:t>Age: the age of the child in months.</a:t>
            </a:r>
          </a:p>
          <a:p>
            <a:pPr>
              <a:buNone/>
            </a:pPr>
            <a:r>
              <a:rPr lang="en-US" sz="2000" dirty="0">
                <a:cs typeface="AngsanaUPC" pitchFamily="18" charset="-34"/>
              </a:rPr>
              <a:t>Number: the number of vertebrae involved in the operation.</a:t>
            </a:r>
          </a:p>
          <a:p>
            <a:pPr>
              <a:buNone/>
            </a:pPr>
            <a:r>
              <a:rPr lang="en-US" sz="2000" dirty="0">
                <a:cs typeface="AngsanaUPC" pitchFamily="18" charset="-34"/>
              </a:rPr>
              <a:t>Start: the beginning of the range of vertebrae involved in the operation.</a:t>
            </a:r>
          </a:p>
          <a:p>
            <a:pPr>
              <a:buNone/>
            </a:pPr>
            <a:r>
              <a:rPr lang="en-US" sz="2000" b="1" dirty="0">
                <a:cs typeface="AngsanaUPC" pitchFamily="18" charset="-34"/>
              </a:rPr>
              <a:t>Note: </a:t>
            </a:r>
            <a:r>
              <a:rPr lang="en-US" sz="2000" dirty="0">
                <a:cs typeface="AngsanaUPC" pitchFamily="18" charset="-34"/>
              </a:rPr>
              <a:t>Since the response is either 0(absent) or 1(present) it makes more sense to assume that </a:t>
            </a:r>
            <a:r>
              <a:rPr lang="en-US" sz="2000" dirty="0" err="1">
                <a:cs typeface="AngsanaUPC" pitchFamily="18" charset="-34"/>
              </a:rPr>
              <a:t>Y~Binomial</a:t>
            </a:r>
            <a:r>
              <a:rPr lang="en-US" sz="2000" dirty="0">
                <a:cs typeface="AngsanaUPC" pitchFamily="18" charset="-34"/>
              </a:rPr>
              <a:t>(1,p). </a:t>
            </a:r>
          </a:p>
          <a:p>
            <a:pPr>
              <a:buNone/>
            </a:pPr>
            <a:endParaRPr lang="en-US" sz="2000" dirty="0">
              <a:cs typeface="AngsanaUPC" pitchFamily="18" charset="-34"/>
            </a:endParaRPr>
          </a:p>
          <a:p>
            <a:pPr>
              <a:buNone/>
            </a:pPr>
            <a:r>
              <a:rPr lang="en-US" sz="2000" b="1" dirty="0">
                <a:cs typeface="AngsanaUPC" pitchFamily="18" charset="-34"/>
              </a:rPr>
              <a:t>The logistic regression model:</a:t>
            </a:r>
          </a:p>
          <a:p>
            <a:pPr>
              <a:buNone/>
            </a:pPr>
            <a:r>
              <a:rPr lang="en-US" sz="2000" dirty="0" err="1">
                <a:cs typeface="AngsanaUPC" pitchFamily="18" charset="-34"/>
              </a:rPr>
              <a:t>fit.kyph</a:t>
            </a:r>
            <a:r>
              <a:rPr lang="en-US" sz="2000" dirty="0">
                <a:cs typeface="AngsanaUPC" pitchFamily="18" charset="-34"/>
              </a:rPr>
              <a:t>&lt;-</a:t>
            </a:r>
            <a:r>
              <a:rPr lang="en-US" sz="2000" dirty="0" err="1">
                <a:cs typeface="AngsanaUPC" pitchFamily="18" charset="-34"/>
              </a:rPr>
              <a:t>glm</a:t>
            </a:r>
            <a:r>
              <a:rPr lang="en-US" sz="2000" dirty="0">
                <a:cs typeface="AngsanaUPC" pitchFamily="18" charset="-34"/>
              </a:rPr>
              <a:t>(</a:t>
            </a:r>
            <a:r>
              <a:rPr lang="en-US" sz="2000" dirty="0" err="1">
                <a:cs typeface="AngsanaUPC" pitchFamily="18" charset="-34"/>
              </a:rPr>
              <a:t>Kyphosis~Age+Number+Start,family</a:t>
            </a:r>
            <a:r>
              <a:rPr lang="en-US" sz="2000" dirty="0">
                <a:cs typeface="AngsanaUPC" pitchFamily="18" charset="-34"/>
              </a:rPr>
              <a:t>=</a:t>
            </a:r>
            <a:r>
              <a:rPr lang="en-US" sz="2000" dirty="0" err="1">
                <a:cs typeface="AngsanaUPC" pitchFamily="18" charset="-34"/>
              </a:rPr>
              <a:t>binomial,data</a:t>
            </a:r>
            <a:r>
              <a:rPr lang="en-US" sz="2000" dirty="0">
                <a:cs typeface="AngsanaUPC" pitchFamily="18" charset="-34"/>
              </a:rPr>
              <a:t>=</a:t>
            </a:r>
            <a:r>
              <a:rPr lang="en-US" sz="2000" dirty="0" err="1">
                <a:cs typeface="AngsanaUPC" pitchFamily="18" charset="-34"/>
              </a:rPr>
              <a:t>kyphosis</a:t>
            </a:r>
            <a:r>
              <a:rPr lang="en-US" sz="2000" dirty="0">
                <a:cs typeface="AngsanaUPC" pitchFamily="18" charset="-34"/>
              </a:rPr>
              <a:t>)</a:t>
            </a:r>
          </a:p>
          <a:p>
            <a:pPr>
              <a:buNone/>
            </a:pPr>
            <a:r>
              <a:rPr lang="en-US" sz="2000" dirty="0">
                <a:cs typeface="AngsanaUPC" pitchFamily="18" charset="-34"/>
              </a:rPr>
              <a:t>summary(</a:t>
            </a:r>
            <a:r>
              <a:rPr lang="en-US" sz="2000" dirty="0" err="1">
                <a:cs typeface="AngsanaUPC" pitchFamily="18" charset="-34"/>
              </a:rPr>
              <a:t>fit.kyph</a:t>
            </a:r>
            <a:r>
              <a:rPr lang="en-US" sz="2000" dirty="0">
                <a:cs typeface="AngsanaUPC" pitchFamily="18" charset="-34"/>
              </a:rPr>
              <a:t>)</a:t>
            </a:r>
          </a:p>
          <a:p>
            <a:pPr>
              <a:buNone/>
            </a:pPr>
            <a:endParaRPr lang="en-US" sz="2000" dirty="0">
              <a:cs typeface="AngsanaUPC" pitchFamily="18" charset="-34"/>
            </a:endParaRPr>
          </a:p>
        </p:txBody>
      </p:sp>
      <p:sp>
        <p:nvSpPr>
          <p:cNvPr id="3" name="Slide Number Placeholder 2">
            <a:extLst>
              <a:ext uri="{FF2B5EF4-FFF2-40B4-BE49-F238E27FC236}">
                <a16:creationId xmlns:a16="http://schemas.microsoft.com/office/drawing/2014/main" id="{8317E8A0-88E6-4FFA-ADDA-9CC4C53F1C33}"/>
              </a:ext>
            </a:extLst>
          </p:cNvPr>
          <p:cNvSpPr>
            <a:spLocks noGrp="1"/>
          </p:cNvSpPr>
          <p:nvPr>
            <p:ph type="sldNum" sz="quarter" idx="12"/>
          </p:nvPr>
        </p:nvSpPr>
        <p:spPr/>
        <p:txBody>
          <a:bodyPr/>
          <a:lstStyle/>
          <a:p>
            <a:fld id="{DA5D3A46-091C-468C-9244-7A2C507BF83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212" y="211520"/>
            <a:ext cx="7511473" cy="1312480"/>
          </a:xfrm>
        </p:spPr>
        <p:txBody>
          <a:bodyPr>
            <a:normAutofit/>
          </a:bodyPr>
          <a:lstStyle/>
          <a:p>
            <a:r>
              <a:rPr lang="en-US" sz="2800" dirty="0"/>
              <a:t>Logistic Regression for Binary response</a:t>
            </a:r>
          </a:p>
        </p:txBody>
      </p:sp>
      <p:sp>
        <p:nvSpPr>
          <p:cNvPr id="4" name="Content Placeholder 3"/>
          <p:cNvSpPr>
            <a:spLocks noGrp="1"/>
          </p:cNvSpPr>
          <p:nvPr>
            <p:ph idx="1"/>
          </p:nvPr>
        </p:nvSpPr>
        <p:spPr>
          <a:xfrm>
            <a:off x="304800" y="1371600"/>
            <a:ext cx="8839200" cy="5029200"/>
          </a:xfrm>
        </p:spPr>
        <p:txBody>
          <a:bodyPr>
            <a:normAutofit/>
          </a:bodyPr>
          <a:lstStyle/>
          <a:p>
            <a:pPr>
              <a:buNone/>
            </a:pPr>
            <a:r>
              <a:rPr lang="en-US" sz="2000" b="1" dirty="0">
                <a:cs typeface="AngsanaUPC" pitchFamily="18" charset="-34"/>
              </a:rPr>
              <a:t>Odds:</a:t>
            </a:r>
            <a:endParaRPr lang="en-US" sz="2000" dirty="0">
              <a:cs typeface="AngsanaUPC" pitchFamily="18" charset="-34"/>
            </a:endParaRPr>
          </a:p>
          <a:p>
            <a:pPr>
              <a:buNone/>
            </a:pPr>
            <a:r>
              <a:rPr lang="en-US" sz="2000" dirty="0">
                <a:cs typeface="AngsanaUPC" pitchFamily="18" charset="-34"/>
              </a:rPr>
              <a:t>exp(</a:t>
            </a:r>
            <a:r>
              <a:rPr lang="en-US" sz="2000" dirty="0" err="1">
                <a:cs typeface="AngsanaUPC" pitchFamily="18" charset="-34"/>
              </a:rPr>
              <a:t>coef</a:t>
            </a:r>
            <a:r>
              <a:rPr lang="en-US" sz="2000" dirty="0">
                <a:cs typeface="AngsanaUPC" pitchFamily="18" charset="-34"/>
              </a:rPr>
              <a:t>(</a:t>
            </a:r>
            <a:r>
              <a:rPr lang="en-US" sz="2000" dirty="0" err="1">
                <a:cs typeface="AngsanaUPC" pitchFamily="18" charset="-34"/>
              </a:rPr>
              <a:t>fit.kyph</a:t>
            </a:r>
            <a:r>
              <a:rPr lang="en-US" sz="2000" dirty="0">
                <a:cs typeface="AngsanaUPC" pitchFamily="18" charset="-34"/>
              </a:rPr>
              <a:t>))</a:t>
            </a:r>
          </a:p>
          <a:p>
            <a:pPr>
              <a:buNone/>
            </a:pPr>
            <a:endParaRPr lang="en-US" sz="2000" dirty="0">
              <a:cs typeface="AngsanaUPC" pitchFamily="18" charset="-34"/>
            </a:endParaRPr>
          </a:p>
          <a:p>
            <a:pPr>
              <a:buNone/>
            </a:pPr>
            <a:r>
              <a:rPr lang="en-US" sz="2000" dirty="0">
                <a:cs typeface="AngsanaUPC" pitchFamily="18" charset="-34"/>
              </a:rPr>
              <a:t>For every unit increase in </a:t>
            </a:r>
            <a:r>
              <a:rPr lang="en-US" sz="2000">
                <a:cs typeface="AngsanaUPC" pitchFamily="18" charset="-34"/>
              </a:rPr>
              <a:t>covariate </a:t>
            </a:r>
            <a:r>
              <a:rPr lang="en-US" sz="2000" dirty="0">
                <a:cs typeface="AngsanaUPC" pitchFamily="18" charset="-34"/>
              </a:rPr>
              <a:t>the odds increase multiplicatively by exp(</a:t>
            </a:r>
            <a:r>
              <a:rPr lang="en-US" sz="2000">
                <a:cs typeface="AngsanaUPC" pitchFamily="18" charset="-34"/>
              </a:rPr>
              <a:t>corresponding coefficient estimate)</a:t>
            </a:r>
            <a:endParaRPr lang="en-US" sz="2000" dirty="0">
              <a:cs typeface="AngsanaUPC" pitchFamily="18" charset="-34"/>
            </a:endParaRPr>
          </a:p>
          <a:p>
            <a:pPr>
              <a:buNone/>
            </a:pPr>
            <a:endParaRPr lang="en-US" sz="2000" dirty="0">
              <a:cs typeface="AngsanaUPC" pitchFamily="18" charset="-34"/>
            </a:endParaRPr>
          </a:p>
          <a:p>
            <a:pPr>
              <a:buNone/>
            </a:pPr>
            <a:r>
              <a:rPr lang="en-US" sz="2000" b="1" dirty="0">
                <a:cs typeface="AngsanaUPC" pitchFamily="18" charset="-34"/>
              </a:rPr>
              <a:t>Diagnostic plots:</a:t>
            </a:r>
            <a:endParaRPr lang="en-US" sz="2000" dirty="0">
              <a:cs typeface="AngsanaUPC" pitchFamily="18" charset="-34"/>
            </a:endParaRPr>
          </a:p>
          <a:p>
            <a:pPr>
              <a:buNone/>
            </a:pPr>
            <a:r>
              <a:rPr lang="en-US" sz="2000" dirty="0">
                <a:cs typeface="AngsanaUPC" pitchFamily="18" charset="-34"/>
              </a:rPr>
              <a:t>par(</a:t>
            </a:r>
            <a:r>
              <a:rPr lang="en-US" sz="2000" dirty="0" err="1">
                <a:cs typeface="AngsanaUPC" pitchFamily="18" charset="-34"/>
              </a:rPr>
              <a:t>mfrow</a:t>
            </a:r>
            <a:r>
              <a:rPr lang="en-US" sz="2000" dirty="0">
                <a:cs typeface="AngsanaUPC" pitchFamily="18" charset="-34"/>
              </a:rPr>
              <a:t>=c(2,2))</a:t>
            </a:r>
          </a:p>
          <a:p>
            <a:pPr>
              <a:buNone/>
            </a:pPr>
            <a:r>
              <a:rPr lang="en-US" sz="2000" dirty="0">
                <a:cs typeface="AngsanaUPC" pitchFamily="18" charset="-34"/>
              </a:rPr>
              <a:t>plot(</a:t>
            </a:r>
            <a:r>
              <a:rPr lang="en-US" sz="2000" dirty="0" err="1">
                <a:cs typeface="AngsanaUPC" pitchFamily="18" charset="-34"/>
              </a:rPr>
              <a:t>fit.kyph</a:t>
            </a:r>
            <a:r>
              <a:rPr lang="en-US" sz="2000" dirty="0">
                <a:cs typeface="AngsanaUPC" pitchFamily="18" charset="-34"/>
              </a:rPr>
              <a:t>)</a:t>
            </a:r>
          </a:p>
        </p:txBody>
      </p:sp>
      <p:sp>
        <p:nvSpPr>
          <p:cNvPr id="3" name="Slide Number Placeholder 2">
            <a:extLst>
              <a:ext uri="{FF2B5EF4-FFF2-40B4-BE49-F238E27FC236}">
                <a16:creationId xmlns:a16="http://schemas.microsoft.com/office/drawing/2014/main" id="{BB048CA1-B61C-429E-8C28-D4D134DD03F2}"/>
              </a:ext>
            </a:extLst>
          </p:cNvPr>
          <p:cNvSpPr>
            <a:spLocks noGrp="1"/>
          </p:cNvSpPr>
          <p:nvPr>
            <p:ph type="sldNum" sz="quarter" idx="12"/>
          </p:nvPr>
        </p:nvSpPr>
        <p:spPr/>
        <p:txBody>
          <a:bodyPr/>
          <a:lstStyle/>
          <a:p>
            <a:fld id="{DA5D3A46-091C-468C-9244-7A2C507BF832}"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20B1-FEE5-4C58-A249-79433E52EAF4}"/>
              </a:ext>
            </a:extLst>
          </p:cNvPr>
          <p:cNvSpPr>
            <a:spLocks noGrp="1"/>
          </p:cNvSpPr>
          <p:nvPr>
            <p:ph type="title"/>
          </p:nvPr>
        </p:nvSpPr>
        <p:spPr>
          <a:xfrm>
            <a:off x="990600" y="914400"/>
            <a:ext cx="7511473" cy="533400"/>
          </a:xfrm>
        </p:spPr>
        <p:txBody>
          <a:bodyPr/>
          <a:lstStyle/>
          <a:p>
            <a:r>
              <a:rPr lang="en-US"/>
              <a:t>Multinomial logistic regression</a:t>
            </a:r>
          </a:p>
        </p:txBody>
      </p:sp>
      <p:sp>
        <p:nvSpPr>
          <p:cNvPr id="3" name="Content Placeholder 2">
            <a:extLst>
              <a:ext uri="{FF2B5EF4-FFF2-40B4-BE49-F238E27FC236}">
                <a16:creationId xmlns:a16="http://schemas.microsoft.com/office/drawing/2014/main" id="{BEF259C4-5904-4D6D-A23E-ABE2001F626F}"/>
              </a:ext>
            </a:extLst>
          </p:cNvPr>
          <p:cNvSpPr>
            <a:spLocks noGrp="1"/>
          </p:cNvSpPr>
          <p:nvPr>
            <p:ph idx="1"/>
          </p:nvPr>
        </p:nvSpPr>
        <p:spPr>
          <a:xfrm>
            <a:off x="76200" y="685800"/>
            <a:ext cx="8991600" cy="5416260"/>
          </a:xfrm>
        </p:spPr>
        <p:txBody>
          <a:bodyPr/>
          <a:lstStyle/>
          <a:p>
            <a:r>
              <a:rPr lang="en-US" b="0" dirty="0">
                <a:solidFill>
                  <a:schemeClr val="tx1"/>
                </a:solidFill>
                <a:effectLst/>
              </a:rPr>
              <a:t>Multinomial regression is much similar to logistic regression but is applicable when the response variable is a nominal categorical variable with more than 2 levels. </a:t>
            </a:r>
            <a:r>
              <a:rPr lang="en-US" b="0" dirty="0" err="1">
                <a:solidFill>
                  <a:schemeClr val="tx1"/>
                </a:solidFill>
                <a:effectLst/>
              </a:rPr>
              <a:t>multinom</a:t>
            </a:r>
            <a:r>
              <a:rPr lang="en-US" b="0" dirty="0">
                <a:solidFill>
                  <a:schemeClr val="tx1"/>
                </a:solidFill>
                <a:effectLst/>
              </a:rPr>
              <a:t>() from </a:t>
            </a:r>
            <a:r>
              <a:rPr lang="en-US" b="0" dirty="0" err="1">
                <a:solidFill>
                  <a:schemeClr val="tx1"/>
                </a:solidFill>
                <a:effectLst/>
              </a:rPr>
              <a:t>nnet</a:t>
            </a:r>
            <a:r>
              <a:rPr lang="en-US" b="0" dirty="0">
                <a:solidFill>
                  <a:schemeClr val="tx1"/>
                </a:solidFill>
                <a:effectLst/>
              </a:rPr>
              <a:t> package is needed.</a:t>
            </a:r>
          </a:p>
          <a:p>
            <a:r>
              <a:rPr lang="en-US" b="0" dirty="0">
                <a:solidFill>
                  <a:schemeClr val="tx1"/>
                </a:solidFill>
                <a:effectLst/>
              </a:rPr>
              <a:t>predict the choice of contraceptive preferred by women (1=No-use, 2=Long-term, 3=Short-term). education, work, religion, number of children, media exposure and standard of living as predictor variables.</a:t>
            </a:r>
          </a:p>
          <a:p>
            <a:pPr marL="0" indent="0">
              <a:buNone/>
            </a:pPr>
            <a:endParaRPr lang="en-US" dirty="0"/>
          </a:p>
        </p:txBody>
      </p:sp>
      <p:sp>
        <p:nvSpPr>
          <p:cNvPr id="4" name="Slide Number Placeholder 3">
            <a:extLst>
              <a:ext uri="{FF2B5EF4-FFF2-40B4-BE49-F238E27FC236}">
                <a16:creationId xmlns:a16="http://schemas.microsoft.com/office/drawing/2014/main" id="{6AB69DFC-16F6-4DCD-8EC3-E6B3FB9B1975}"/>
              </a:ext>
            </a:extLst>
          </p:cNvPr>
          <p:cNvSpPr>
            <a:spLocks noGrp="1"/>
          </p:cNvSpPr>
          <p:nvPr>
            <p:ph type="sldNum" sz="quarter" idx="12"/>
          </p:nvPr>
        </p:nvSpPr>
        <p:spPr/>
        <p:txBody>
          <a:bodyPr/>
          <a:lstStyle/>
          <a:p>
            <a:fld id="{DA5D3A46-091C-468C-9244-7A2C507BF832}" type="slidenum">
              <a:rPr lang="en-US" smtClean="0"/>
              <a:pPr/>
              <a:t>46</a:t>
            </a:fld>
            <a:endParaRPr lang="en-US"/>
          </a:p>
        </p:txBody>
      </p:sp>
    </p:spTree>
    <p:extLst>
      <p:ext uri="{BB962C8B-B14F-4D97-AF65-F5344CB8AC3E}">
        <p14:creationId xmlns:p14="http://schemas.microsoft.com/office/powerpoint/2010/main" val="3960576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20B1-FEE5-4C58-A249-79433E52EAF4}"/>
              </a:ext>
            </a:extLst>
          </p:cNvPr>
          <p:cNvSpPr>
            <a:spLocks noGrp="1"/>
          </p:cNvSpPr>
          <p:nvPr>
            <p:ph type="title"/>
          </p:nvPr>
        </p:nvSpPr>
        <p:spPr>
          <a:xfrm>
            <a:off x="892463" y="228600"/>
            <a:ext cx="7511473" cy="533400"/>
          </a:xfrm>
        </p:spPr>
        <p:txBody>
          <a:bodyPr/>
          <a:lstStyle/>
          <a:p>
            <a:r>
              <a:rPr lang="en-US"/>
              <a:t>Multinomial logistic regression</a:t>
            </a:r>
          </a:p>
        </p:txBody>
      </p:sp>
      <p:sp>
        <p:nvSpPr>
          <p:cNvPr id="3" name="Content Placeholder 2">
            <a:extLst>
              <a:ext uri="{FF2B5EF4-FFF2-40B4-BE49-F238E27FC236}">
                <a16:creationId xmlns:a16="http://schemas.microsoft.com/office/drawing/2014/main" id="{BEF259C4-5904-4D6D-A23E-ABE2001F626F}"/>
              </a:ext>
            </a:extLst>
          </p:cNvPr>
          <p:cNvSpPr>
            <a:spLocks noGrp="1"/>
          </p:cNvSpPr>
          <p:nvPr>
            <p:ph idx="1"/>
          </p:nvPr>
        </p:nvSpPr>
        <p:spPr>
          <a:xfrm>
            <a:off x="152400" y="762000"/>
            <a:ext cx="8991600" cy="6330660"/>
          </a:xfrm>
        </p:spPr>
        <p:txBody>
          <a:bodyPr>
            <a:normAutofit/>
          </a:bodyPr>
          <a:lstStyle/>
          <a:p>
            <a:pPr marL="0" indent="0">
              <a:buNone/>
            </a:pPr>
            <a:r>
              <a:rPr lang="en-US" sz="1600" b="1"/>
              <a:t>#Import data </a:t>
            </a:r>
          </a:p>
          <a:p>
            <a:pPr marL="0" indent="0">
              <a:buNone/>
            </a:pPr>
            <a:r>
              <a:rPr lang="en-US" sz="1600" err="1"/>
              <a:t>cmcData</a:t>
            </a:r>
            <a:r>
              <a:rPr lang="en-US" sz="1600"/>
              <a:t> &lt;- read.csv("http://archive.ics.uci.edu/ml/machine-learning-databases/</a:t>
            </a:r>
            <a:r>
              <a:rPr lang="en-US" sz="1600" err="1"/>
              <a:t>cmc</a:t>
            </a:r>
            <a:r>
              <a:rPr lang="en-US" sz="1600"/>
              <a:t>/</a:t>
            </a:r>
            <a:r>
              <a:rPr lang="en-US" sz="1600" err="1"/>
              <a:t>cmc.data</a:t>
            </a:r>
            <a:r>
              <a:rPr lang="en-US" sz="1600"/>
              <a:t>", </a:t>
            </a:r>
            <a:r>
              <a:rPr lang="en-US" sz="1600" err="1"/>
              <a:t>stringsAsFactors</a:t>
            </a:r>
            <a:r>
              <a:rPr lang="en-US" sz="1600"/>
              <a:t>=FALSE, header=F)</a:t>
            </a:r>
          </a:p>
          <a:p>
            <a:pPr marL="0" indent="0">
              <a:buNone/>
            </a:pPr>
            <a:r>
              <a:rPr lang="en-US" sz="1600" err="1"/>
              <a:t>colnames</a:t>
            </a:r>
            <a:r>
              <a:rPr lang="en-US" sz="1600"/>
              <a:t>(</a:t>
            </a:r>
            <a:r>
              <a:rPr lang="en-US" sz="1600" err="1"/>
              <a:t>cmcData</a:t>
            </a:r>
            <a:r>
              <a:rPr lang="en-US" sz="1600"/>
              <a:t>) &lt;- c("</a:t>
            </a:r>
            <a:r>
              <a:rPr lang="en-US" sz="1600" err="1"/>
              <a:t>wife_age</a:t>
            </a:r>
            <a:r>
              <a:rPr lang="en-US" sz="1600"/>
              <a:t>", "</a:t>
            </a:r>
            <a:r>
              <a:rPr lang="en-US" sz="1600" err="1"/>
              <a:t>wife_edu</a:t>
            </a:r>
            <a:r>
              <a:rPr lang="en-US" sz="1600"/>
              <a:t>", "</a:t>
            </a:r>
            <a:r>
              <a:rPr lang="en-US" sz="1600" err="1"/>
              <a:t>hus_edu</a:t>
            </a:r>
            <a:r>
              <a:rPr lang="en-US" sz="1600"/>
              <a:t>", "</a:t>
            </a:r>
            <a:r>
              <a:rPr lang="en-US" sz="1600" err="1"/>
              <a:t>num_child</a:t>
            </a:r>
            <a:r>
              <a:rPr lang="en-US" sz="1600"/>
              <a:t>", "</a:t>
            </a:r>
            <a:r>
              <a:rPr lang="en-US" sz="1600" err="1"/>
              <a:t>wife_rel</a:t>
            </a:r>
            <a:r>
              <a:rPr lang="en-US" sz="1600"/>
              <a:t>", "</a:t>
            </a:r>
            <a:r>
              <a:rPr lang="en-US" sz="1600" err="1"/>
              <a:t>wife_work</a:t>
            </a:r>
            <a:r>
              <a:rPr lang="en-US" sz="1600"/>
              <a:t>", "</a:t>
            </a:r>
            <a:r>
              <a:rPr lang="en-US" sz="1600" err="1"/>
              <a:t>hus_occu</a:t>
            </a:r>
            <a:r>
              <a:rPr lang="en-US" sz="1600"/>
              <a:t>", "</a:t>
            </a:r>
            <a:r>
              <a:rPr lang="en-US" sz="1600" err="1"/>
              <a:t>sil</a:t>
            </a:r>
            <a:r>
              <a:rPr lang="en-US" sz="1600"/>
              <a:t>", "</a:t>
            </a:r>
            <a:r>
              <a:rPr lang="en-US" sz="1600" err="1"/>
              <a:t>media_exp</a:t>
            </a:r>
            <a:r>
              <a:rPr lang="en-US" sz="1600"/>
              <a:t>", "</a:t>
            </a:r>
            <a:r>
              <a:rPr lang="en-US" sz="1600" err="1"/>
              <a:t>cmc</a:t>
            </a:r>
            <a:r>
              <a:rPr lang="en-US" sz="1600"/>
              <a:t>")</a:t>
            </a:r>
          </a:p>
          <a:p>
            <a:pPr marL="0" indent="0">
              <a:buNone/>
            </a:pPr>
            <a:r>
              <a:rPr lang="en-US" sz="1600"/>
              <a:t>head(</a:t>
            </a:r>
            <a:r>
              <a:rPr lang="en-US" sz="1600" err="1"/>
              <a:t>cmcData</a:t>
            </a:r>
            <a:r>
              <a:rPr lang="en-US" sz="1600"/>
              <a:t>)</a:t>
            </a:r>
          </a:p>
          <a:p>
            <a:pPr marL="0" indent="0">
              <a:buNone/>
            </a:pPr>
            <a:r>
              <a:rPr lang="en-US" sz="1600" b="1"/>
              <a:t># convert numeric to factors </a:t>
            </a:r>
          </a:p>
          <a:p>
            <a:pPr marL="0" indent="0">
              <a:buNone/>
            </a:pPr>
            <a:r>
              <a:rPr lang="en-US" sz="1600" err="1"/>
              <a:t>cmcData$wife_edu</a:t>
            </a:r>
            <a:r>
              <a:rPr lang="en-US" sz="1600"/>
              <a:t> &lt;- factor(</a:t>
            </a:r>
            <a:r>
              <a:rPr lang="en-US" sz="1600" err="1"/>
              <a:t>cmcData$wife_edu</a:t>
            </a:r>
            <a:r>
              <a:rPr lang="en-US" sz="1600"/>
              <a:t>, levels=sort(unique(</a:t>
            </a:r>
            <a:r>
              <a:rPr lang="en-US" sz="1600" err="1"/>
              <a:t>cmcData$wife_edu</a:t>
            </a:r>
            <a:r>
              <a:rPr lang="en-US" sz="1600"/>
              <a:t>)))</a:t>
            </a:r>
          </a:p>
          <a:p>
            <a:pPr marL="0" indent="0">
              <a:buNone/>
            </a:pPr>
            <a:r>
              <a:rPr lang="en-US" sz="1600" err="1"/>
              <a:t>cmcData$hus_edu</a:t>
            </a:r>
            <a:r>
              <a:rPr lang="en-US" sz="1600"/>
              <a:t> &lt;- factor(</a:t>
            </a:r>
            <a:r>
              <a:rPr lang="en-US" sz="1600" err="1"/>
              <a:t>cmcData$hus_edu</a:t>
            </a:r>
            <a:r>
              <a:rPr lang="en-US" sz="1600"/>
              <a:t>, levels=sort(unique(</a:t>
            </a:r>
            <a:r>
              <a:rPr lang="en-US" sz="1600" err="1"/>
              <a:t>cmcData$hus_edu</a:t>
            </a:r>
            <a:r>
              <a:rPr lang="en-US" sz="1600"/>
              <a:t>)))</a:t>
            </a:r>
          </a:p>
          <a:p>
            <a:pPr marL="0" indent="0">
              <a:buNone/>
            </a:pPr>
            <a:r>
              <a:rPr lang="en-US" sz="1600" err="1"/>
              <a:t>cmcData$wife_rel</a:t>
            </a:r>
            <a:r>
              <a:rPr lang="en-US" sz="1600"/>
              <a:t> &lt;- factor(</a:t>
            </a:r>
            <a:r>
              <a:rPr lang="en-US" sz="1600" err="1"/>
              <a:t>cmcData$wife_rel</a:t>
            </a:r>
            <a:r>
              <a:rPr lang="en-US" sz="1600"/>
              <a:t>, levels=sort(unique(</a:t>
            </a:r>
            <a:r>
              <a:rPr lang="en-US" sz="1600" err="1"/>
              <a:t>cmcData$wife_rel</a:t>
            </a:r>
            <a:r>
              <a:rPr lang="en-US" sz="1600"/>
              <a:t>)))</a:t>
            </a:r>
          </a:p>
          <a:p>
            <a:pPr marL="0" indent="0">
              <a:buNone/>
            </a:pPr>
            <a:r>
              <a:rPr lang="en-US" sz="1600" err="1"/>
              <a:t>cmcData$wife_work</a:t>
            </a:r>
            <a:r>
              <a:rPr lang="en-US" sz="1600"/>
              <a:t> &lt;- factor(</a:t>
            </a:r>
            <a:r>
              <a:rPr lang="en-US" sz="1600" err="1"/>
              <a:t>cmcData$wife_work</a:t>
            </a:r>
            <a:r>
              <a:rPr lang="en-US" sz="1600"/>
              <a:t>, levels=sort(unique(</a:t>
            </a:r>
            <a:r>
              <a:rPr lang="en-US" sz="1600" err="1"/>
              <a:t>cmcData$wife_work</a:t>
            </a:r>
            <a:r>
              <a:rPr lang="en-US" sz="1600"/>
              <a:t>)))</a:t>
            </a:r>
          </a:p>
          <a:p>
            <a:pPr marL="0" indent="0">
              <a:buNone/>
            </a:pPr>
            <a:r>
              <a:rPr lang="en-US" sz="1600" err="1"/>
              <a:t>cmcData$hus_occu</a:t>
            </a:r>
            <a:r>
              <a:rPr lang="en-US" sz="1600"/>
              <a:t> &lt;- factor(</a:t>
            </a:r>
            <a:r>
              <a:rPr lang="en-US" sz="1600" err="1"/>
              <a:t>cmcData$hus_occu</a:t>
            </a:r>
            <a:r>
              <a:rPr lang="en-US" sz="1600"/>
              <a:t>, levels=sort(unique(</a:t>
            </a:r>
            <a:r>
              <a:rPr lang="en-US" sz="1600" err="1"/>
              <a:t>cmcData$hus_occu</a:t>
            </a:r>
            <a:r>
              <a:rPr lang="en-US" sz="1600"/>
              <a:t>)))</a:t>
            </a:r>
          </a:p>
          <a:p>
            <a:pPr marL="0" indent="0">
              <a:buNone/>
            </a:pPr>
            <a:r>
              <a:rPr lang="en-US" sz="1600" err="1"/>
              <a:t>cmcData$sil</a:t>
            </a:r>
            <a:r>
              <a:rPr lang="en-US" sz="1600"/>
              <a:t> &lt;- factor(</a:t>
            </a:r>
            <a:r>
              <a:rPr lang="en-US" sz="1600" err="1"/>
              <a:t>cmcData$sil</a:t>
            </a:r>
            <a:r>
              <a:rPr lang="en-US" sz="1600"/>
              <a:t>, levels=sort(unique(</a:t>
            </a:r>
            <a:r>
              <a:rPr lang="en-US" sz="1600" err="1"/>
              <a:t>cmcData$sil</a:t>
            </a:r>
            <a:r>
              <a:rPr lang="en-US" sz="1600"/>
              <a:t>)))</a:t>
            </a:r>
          </a:p>
          <a:p>
            <a:pPr marL="0" indent="0">
              <a:buNone/>
            </a:pPr>
            <a:r>
              <a:rPr lang="en-US" sz="1600" err="1"/>
              <a:t>cmcData$media_exp</a:t>
            </a:r>
            <a:r>
              <a:rPr lang="en-US" sz="1600"/>
              <a:t> &lt;- factor(</a:t>
            </a:r>
            <a:r>
              <a:rPr lang="en-US" sz="1600" err="1"/>
              <a:t>cmcData$media_exp</a:t>
            </a:r>
            <a:r>
              <a:rPr lang="en-US" sz="1600"/>
              <a:t>, levels=sort(unique(</a:t>
            </a:r>
            <a:r>
              <a:rPr lang="en-US" sz="1600" err="1"/>
              <a:t>cmcData$media_exp</a:t>
            </a:r>
            <a:r>
              <a:rPr lang="en-US" sz="1600"/>
              <a:t>)))</a:t>
            </a:r>
          </a:p>
          <a:p>
            <a:pPr marL="0" indent="0">
              <a:buNone/>
            </a:pPr>
            <a:r>
              <a:rPr lang="en-US" sz="1600" err="1"/>
              <a:t>cmcData$cmc</a:t>
            </a:r>
            <a:r>
              <a:rPr lang="en-US" sz="1600"/>
              <a:t> &lt;- factor(</a:t>
            </a:r>
            <a:r>
              <a:rPr lang="en-US" sz="1600" err="1"/>
              <a:t>cmcData$cmc</a:t>
            </a:r>
            <a:r>
              <a:rPr lang="en-US" sz="1600"/>
              <a:t>, levels=sort(unique(</a:t>
            </a:r>
            <a:r>
              <a:rPr lang="en-US" sz="1600" err="1"/>
              <a:t>cmcData$cmc</a:t>
            </a:r>
            <a:r>
              <a:rPr lang="en-US" sz="1600"/>
              <a:t>)))</a:t>
            </a:r>
          </a:p>
          <a:p>
            <a:pPr marL="0" indent="0">
              <a:buNone/>
            </a:pPr>
            <a:endParaRPr lang="en-US"/>
          </a:p>
        </p:txBody>
      </p:sp>
      <p:sp>
        <p:nvSpPr>
          <p:cNvPr id="4" name="Slide Number Placeholder 3">
            <a:extLst>
              <a:ext uri="{FF2B5EF4-FFF2-40B4-BE49-F238E27FC236}">
                <a16:creationId xmlns:a16="http://schemas.microsoft.com/office/drawing/2014/main" id="{6AB69DFC-16F6-4DCD-8EC3-E6B3FB9B1975}"/>
              </a:ext>
            </a:extLst>
          </p:cNvPr>
          <p:cNvSpPr>
            <a:spLocks noGrp="1"/>
          </p:cNvSpPr>
          <p:nvPr>
            <p:ph type="sldNum" sz="quarter" idx="12"/>
          </p:nvPr>
        </p:nvSpPr>
        <p:spPr/>
        <p:txBody>
          <a:bodyPr/>
          <a:lstStyle/>
          <a:p>
            <a:fld id="{DA5D3A46-091C-468C-9244-7A2C507BF832}" type="slidenum">
              <a:rPr lang="en-US" smtClean="0"/>
              <a:pPr/>
              <a:t>47</a:t>
            </a:fld>
            <a:endParaRPr lang="en-US"/>
          </a:p>
        </p:txBody>
      </p:sp>
    </p:spTree>
    <p:extLst>
      <p:ext uri="{BB962C8B-B14F-4D97-AF65-F5344CB8AC3E}">
        <p14:creationId xmlns:p14="http://schemas.microsoft.com/office/powerpoint/2010/main" val="3222876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20B1-FEE5-4C58-A249-79433E52EAF4}"/>
              </a:ext>
            </a:extLst>
          </p:cNvPr>
          <p:cNvSpPr>
            <a:spLocks noGrp="1"/>
          </p:cNvSpPr>
          <p:nvPr>
            <p:ph type="title"/>
          </p:nvPr>
        </p:nvSpPr>
        <p:spPr>
          <a:xfrm>
            <a:off x="842403" y="228600"/>
            <a:ext cx="7511473" cy="533400"/>
          </a:xfrm>
        </p:spPr>
        <p:txBody>
          <a:bodyPr/>
          <a:lstStyle/>
          <a:p>
            <a:r>
              <a:rPr lang="en-US"/>
              <a:t>Multinomial logistic regression</a:t>
            </a:r>
          </a:p>
        </p:txBody>
      </p:sp>
      <p:sp>
        <p:nvSpPr>
          <p:cNvPr id="3" name="Content Placeholder 2">
            <a:extLst>
              <a:ext uri="{FF2B5EF4-FFF2-40B4-BE49-F238E27FC236}">
                <a16:creationId xmlns:a16="http://schemas.microsoft.com/office/drawing/2014/main" id="{BEF259C4-5904-4D6D-A23E-ABE2001F626F}"/>
              </a:ext>
            </a:extLst>
          </p:cNvPr>
          <p:cNvSpPr>
            <a:spLocks noGrp="1"/>
          </p:cNvSpPr>
          <p:nvPr>
            <p:ph idx="1"/>
          </p:nvPr>
        </p:nvSpPr>
        <p:spPr>
          <a:xfrm>
            <a:off x="102339" y="976366"/>
            <a:ext cx="8991600" cy="5805433"/>
          </a:xfrm>
        </p:spPr>
        <p:txBody>
          <a:bodyPr>
            <a:normAutofit lnSpcReduction="10000"/>
          </a:bodyPr>
          <a:lstStyle/>
          <a:p>
            <a:pPr marL="0" indent="0">
              <a:buNone/>
            </a:pPr>
            <a:endParaRPr lang="en-US"/>
          </a:p>
          <a:p>
            <a:pPr marL="0" indent="0">
              <a:buNone/>
            </a:pPr>
            <a:r>
              <a:rPr lang="en-US"/>
              <a:t># Prepare Training and Test Data</a:t>
            </a:r>
          </a:p>
          <a:p>
            <a:pPr marL="0" indent="0">
              <a:buNone/>
            </a:pPr>
            <a:r>
              <a:rPr lang="en-US" err="1"/>
              <a:t>set.seed</a:t>
            </a:r>
            <a:r>
              <a:rPr lang="en-US"/>
              <a:t>(100)</a:t>
            </a:r>
          </a:p>
          <a:p>
            <a:pPr marL="0" indent="0">
              <a:buNone/>
            </a:pPr>
            <a:r>
              <a:rPr lang="en-US" err="1"/>
              <a:t>trainingRows</a:t>
            </a:r>
            <a:r>
              <a:rPr lang="en-US"/>
              <a:t> &lt;- sample(1:nrow(</a:t>
            </a:r>
            <a:r>
              <a:rPr lang="en-US" err="1"/>
              <a:t>cmcData</a:t>
            </a:r>
            <a:r>
              <a:rPr lang="en-US"/>
              <a:t>), 0.7*</a:t>
            </a:r>
            <a:r>
              <a:rPr lang="en-US" err="1"/>
              <a:t>nrow</a:t>
            </a:r>
            <a:r>
              <a:rPr lang="en-US"/>
              <a:t>(</a:t>
            </a:r>
            <a:r>
              <a:rPr lang="en-US" err="1"/>
              <a:t>cmcData</a:t>
            </a:r>
            <a:r>
              <a:rPr lang="en-US"/>
              <a:t>))</a:t>
            </a:r>
          </a:p>
          <a:p>
            <a:pPr marL="0" indent="0">
              <a:buNone/>
            </a:pPr>
            <a:r>
              <a:rPr lang="en-US"/>
              <a:t>training &lt;- </a:t>
            </a:r>
            <a:r>
              <a:rPr lang="en-US" err="1"/>
              <a:t>cmcData</a:t>
            </a:r>
            <a:r>
              <a:rPr lang="en-US"/>
              <a:t>[</a:t>
            </a:r>
            <a:r>
              <a:rPr lang="en-US" err="1"/>
              <a:t>trainingRows</a:t>
            </a:r>
            <a:r>
              <a:rPr lang="en-US"/>
              <a:t>, ]</a:t>
            </a:r>
          </a:p>
          <a:p>
            <a:pPr marL="0" indent="0">
              <a:buNone/>
            </a:pPr>
            <a:r>
              <a:rPr lang="en-US"/>
              <a:t>test &lt;- </a:t>
            </a:r>
            <a:r>
              <a:rPr lang="en-US" err="1"/>
              <a:t>cmcData</a:t>
            </a:r>
            <a:r>
              <a:rPr lang="en-US"/>
              <a:t>[-</a:t>
            </a:r>
            <a:r>
              <a:rPr lang="en-US" err="1"/>
              <a:t>trainingRows</a:t>
            </a:r>
            <a:r>
              <a:rPr lang="en-US"/>
              <a:t>, ]</a:t>
            </a:r>
          </a:p>
          <a:p>
            <a:pPr marL="0" indent="0">
              <a:buNone/>
            </a:pPr>
            <a:r>
              <a:rPr lang="en-US"/>
              <a:t># Build multinomial model</a:t>
            </a:r>
          </a:p>
          <a:p>
            <a:pPr marL="0" indent="0">
              <a:buNone/>
            </a:pPr>
            <a:r>
              <a:rPr lang="en-US"/>
              <a:t>library(</a:t>
            </a:r>
            <a:r>
              <a:rPr lang="en-US" err="1"/>
              <a:t>nnet</a:t>
            </a:r>
            <a:r>
              <a:rPr lang="en-US"/>
              <a:t>)</a:t>
            </a:r>
          </a:p>
          <a:p>
            <a:pPr marL="0" indent="0">
              <a:buNone/>
            </a:pPr>
            <a:r>
              <a:rPr lang="en-US" err="1"/>
              <a:t>multinomModel</a:t>
            </a:r>
            <a:r>
              <a:rPr lang="en-US"/>
              <a:t> &lt;- </a:t>
            </a:r>
            <a:r>
              <a:rPr lang="en-US" err="1"/>
              <a:t>multinom</a:t>
            </a:r>
            <a:r>
              <a:rPr lang="en-US"/>
              <a:t>(</a:t>
            </a:r>
            <a:r>
              <a:rPr lang="en-US" err="1"/>
              <a:t>cmc</a:t>
            </a:r>
            <a:r>
              <a:rPr lang="en-US"/>
              <a:t> ~ ., data=training) # </a:t>
            </a:r>
            <a:r>
              <a:rPr lang="en-US" err="1"/>
              <a:t>multinom</a:t>
            </a:r>
            <a:r>
              <a:rPr lang="en-US"/>
              <a:t> Model</a:t>
            </a:r>
          </a:p>
          <a:p>
            <a:pPr marL="0" indent="0">
              <a:buNone/>
            </a:pPr>
            <a:r>
              <a:rPr lang="en-US"/>
              <a:t>summary (</a:t>
            </a:r>
            <a:r>
              <a:rPr lang="en-US" err="1"/>
              <a:t>multinomModel</a:t>
            </a:r>
            <a:r>
              <a:rPr lang="en-US"/>
              <a:t>) # model summary</a:t>
            </a:r>
          </a:p>
          <a:p>
            <a:pPr marL="0" indent="0">
              <a:buNone/>
            </a:pPr>
            <a:r>
              <a:rPr lang="en-US"/>
              <a:t># Prediction, confusion matrix, misclassification error</a:t>
            </a:r>
          </a:p>
          <a:p>
            <a:pPr marL="0" indent="0">
              <a:buNone/>
            </a:pPr>
            <a:r>
              <a:rPr lang="en-US" err="1"/>
              <a:t>predicted_scores</a:t>
            </a:r>
            <a:r>
              <a:rPr lang="en-US"/>
              <a:t> &lt;- predict (</a:t>
            </a:r>
            <a:r>
              <a:rPr lang="en-US" err="1"/>
              <a:t>multinomModel</a:t>
            </a:r>
            <a:r>
              <a:rPr lang="en-US"/>
              <a:t>, test, "probs") # predict on new data</a:t>
            </a:r>
          </a:p>
          <a:p>
            <a:pPr marL="0" indent="0">
              <a:buNone/>
            </a:pPr>
            <a:r>
              <a:rPr lang="en-US" err="1"/>
              <a:t>predicted_class</a:t>
            </a:r>
            <a:r>
              <a:rPr lang="en-US"/>
              <a:t> &lt;- predict (</a:t>
            </a:r>
            <a:r>
              <a:rPr lang="en-US" err="1"/>
              <a:t>multinomModel</a:t>
            </a:r>
            <a:r>
              <a:rPr lang="en-US"/>
              <a:t>, test)</a:t>
            </a:r>
          </a:p>
          <a:p>
            <a:pPr marL="0" indent="0">
              <a:buNone/>
            </a:pPr>
            <a:r>
              <a:rPr lang="en-US"/>
              <a:t>table(</a:t>
            </a:r>
            <a:r>
              <a:rPr lang="en-US" err="1"/>
              <a:t>predicted_class</a:t>
            </a:r>
            <a:r>
              <a:rPr lang="en-US"/>
              <a:t>, </a:t>
            </a:r>
            <a:r>
              <a:rPr lang="en-US" err="1"/>
              <a:t>test$cmc</a:t>
            </a:r>
            <a:r>
              <a:rPr lang="en-US"/>
              <a:t>)</a:t>
            </a:r>
          </a:p>
          <a:p>
            <a:pPr marL="0" indent="0">
              <a:buNone/>
            </a:pPr>
            <a:r>
              <a:rPr lang="en-US"/>
              <a:t>mean(</a:t>
            </a:r>
            <a:r>
              <a:rPr lang="en-US" err="1"/>
              <a:t>as.character</a:t>
            </a:r>
            <a:r>
              <a:rPr lang="en-US"/>
              <a:t>(</a:t>
            </a:r>
            <a:r>
              <a:rPr lang="en-US" err="1"/>
              <a:t>predicted_class</a:t>
            </a:r>
            <a:r>
              <a:rPr lang="en-US"/>
              <a:t>) != </a:t>
            </a:r>
            <a:r>
              <a:rPr lang="en-US" err="1"/>
              <a:t>as.character</a:t>
            </a:r>
            <a:r>
              <a:rPr lang="en-US"/>
              <a:t>(</a:t>
            </a:r>
            <a:r>
              <a:rPr lang="en-US" err="1"/>
              <a:t>test$cmc</a:t>
            </a:r>
            <a:r>
              <a:rPr lang="en-US"/>
              <a:t>))</a:t>
            </a:r>
          </a:p>
          <a:p>
            <a:pPr marL="0" indent="0">
              <a:buNone/>
            </a:pPr>
            <a:endParaRPr lang="en-US"/>
          </a:p>
        </p:txBody>
      </p:sp>
      <p:sp>
        <p:nvSpPr>
          <p:cNvPr id="4" name="Slide Number Placeholder 3">
            <a:extLst>
              <a:ext uri="{FF2B5EF4-FFF2-40B4-BE49-F238E27FC236}">
                <a16:creationId xmlns:a16="http://schemas.microsoft.com/office/drawing/2014/main" id="{6AB69DFC-16F6-4DCD-8EC3-E6B3FB9B1975}"/>
              </a:ext>
            </a:extLst>
          </p:cNvPr>
          <p:cNvSpPr>
            <a:spLocks noGrp="1"/>
          </p:cNvSpPr>
          <p:nvPr>
            <p:ph type="sldNum" sz="quarter" idx="12"/>
          </p:nvPr>
        </p:nvSpPr>
        <p:spPr/>
        <p:txBody>
          <a:bodyPr/>
          <a:lstStyle/>
          <a:p>
            <a:fld id="{DA5D3A46-091C-468C-9244-7A2C507BF832}" type="slidenum">
              <a:rPr lang="en-US" smtClean="0"/>
              <a:pPr/>
              <a:t>48</a:t>
            </a:fld>
            <a:endParaRPr lang="en-US"/>
          </a:p>
        </p:txBody>
      </p:sp>
    </p:spTree>
    <p:extLst>
      <p:ext uri="{BB962C8B-B14F-4D97-AF65-F5344CB8AC3E}">
        <p14:creationId xmlns:p14="http://schemas.microsoft.com/office/powerpoint/2010/main" val="3490100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5CDC-3535-4A3F-B5C3-1D30CAE6558B}"/>
              </a:ext>
            </a:extLst>
          </p:cNvPr>
          <p:cNvSpPr>
            <a:spLocks noGrp="1"/>
          </p:cNvSpPr>
          <p:nvPr>
            <p:ph type="title"/>
          </p:nvPr>
        </p:nvSpPr>
        <p:spPr>
          <a:xfrm>
            <a:off x="816263" y="228600"/>
            <a:ext cx="8022937" cy="685800"/>
          </a:xfrm>
        </p:spPr>
        <p:txBody>
          <a:bodyPr>
            <a:normAutofit fontScale="90000"/>
          </a:bodyPr>
          <a:lstStyle/>
          <a:p>
            <a:r>
              <a:rPr lang="en-US"/>
              <a:t>Sample size calculation and power analysis</a:t>
            </a:r>
          </a:p>
        </p:txBody>
      </p:sp>
      <p:sp>
        <p:nvSpPr>
          <p:cNvPr id="3" name="Content Placeholder 2">
            <a:extLst>
              <a:ext uri="{FF2B5EF4-FFF2-40B4-BE49-F238E27FC236}">
                <a16:creationId xmlns:a16="http://schemas.microsoft.com/office/drawing/2014/main" id="{5C94257B-FDE8-485D-859C-FB838FB8962C}"/>
              </a:ext>
            </a:extLst>
          </p:cNvPr>
          <p:cNvSpPr>
            <a:spLocks noGrp="1"/>
          </p:cNvSpPr>
          <p:nvPr>
            <p:ph idx="1"/>
          </p:nvPr>
        </p:nvSpPr>
        <p:spPr>
          <a:xfrm>
            <a:off x="816264" y="1066800"/>
            <a:ext cx="7511472" cy="5031762"/>
          </a:xfrm>
        </p:spPr>
        <p:txBody>
          <a:bodyPr>
            <a:normAutofit lnSpcReduction="10000"/>
          </a:bodyPr>
          <a:lstStyle/>
          <a:p>
            <a:pPr algn="l"/>
            <a:r>
              <a:rPr lang="en-US" i="0">
                <a:solidFill>
                  <a:schemeClr val="tx1"/>
                </a:solidFill>
                <a:effectLst/>
              </a:rPr>
              <a:t>Power analysis is an important aspect of experimental design. It allows us to determine the sample size required to detect an effect of a given size with a given degree of confidence. Conversely, it allows us to determine the probability of detecting an effect of a given size with a given level of confidence, under sample size constraints. If the probability is unacceptably low, we would be wise to alter or abandon the experiment.</a:t>
            </a:r>
          </a:p>
          <a:p>
            <a:pPr algn="l"/>
            <a:r>
              <a:rPr lang="en-US" i="0">
                <a:solidFill>
                  <a:schemeClr val="tx1"/>
                </a:solidFill>
                <a:effectLst/>
              </a:rPr>
              <a:t>The following four quantities have an intimate relationship:</a:t>
            </a:r>
          </a:p>
          <a:p>
            <a:pPr marL="0" indent="0" algn="l">
              <a:buNone/>
            </a:pPr>
            <a:r>
              <a:rPr lang="en-US" i="0">
                <a:solidFill>
                  <a:schemeClr val="tx1"/>
                </a:solidFill>
                <a:effectLst/>
              </a:rPr>
              <a:t>sample size</a:t>
            </a:r>
          </a:p>
          <a:p>
            <a:pPr marL="0" indent="0" algn="l">
              <a:buNone/>
            </a:pPr>
            <a:r>
              <a:rPr lang="en-US" i="0">
                <a:solidFill>
                  <a:schemeClr val="tx1"/>
                </a:solidFill>
                <a:effectLst/>
              </a:rPr>
              <a:t>effect size</a:t>
            </a:r>
          </a:p>
          <a:p>
            <a:pPr marL="0" indent="0" algn="l">
              <a:buNone/>
            </a:pPr>
            <a:r>
              <a:rPr lang="en-US" i="0">
                <a:solidFill>
                  <a:schemeClr val="tx1"/>
                </a:solidFill>
                <a:effectLst/>
              </a:rPr>
              <a:t>significance level = P(Type I error) = probability of finding an effect that is not there</a:t>
            </a:r>
          </a:p>
          <a:p>
            <a:pPr marL="0" indent="0" algn="l">
              <a:buNone/>
            </a:pPr>
            <a:r>
              <a:rPr lang="en-US" i="0">
                <a:solidFill>
                  <a:schemeClr val="tx1"/>
                </a:solidFill>
                <a:effectLst/>
              </a:rPr>
              <a:t>power = 1 - P(Type II error) = probability of finding an effect that is there</a:t>
            </a:r>
          </a:p>
          <a:p>
            <a:pPr algn="l"/>
            <a:r>
              <a:rPr lang="en-US" i="0">
                <a:solidFill>
                  <a:schemeClr val="tx1"/>
                </a:solidFill>
                <a:effectLst/>
              </a:rPr>
              <a:t>Given any three, we can determine the fourth.</a:t>
            </a:r>
          </a:p>
          <a:p>
            <a:endParaRPr lang="en-US"/>
          </a:p>
        </p:txBody>
      </p:sp>
      <p:sp>
        <p:nvSpPr>
          <p:cNvPr id="4" name="Slide Number Placeholder 3">
            <a:extLst>
              <a:ext uri="{FF2B5EF4-FFF2-40B4-BE49-F238E27FC236}">
                <a16:creationId xmlns:a16="http://schemas.microsoft.com/office/drawing/2014/main" id="{C71DB6A7-E877-460A-83DB-60B256706FF0}"/>
              </a:ext>
            </a:extLst>
          </p:cNvPr>
          <p:cNvSpPr>
            <a:spLocks noGrp="1"/>
          </p:cNvSpPr>
          <p:nvPr>
            <p:ph type="sldNum" sz="quarter" idx="12"/>
          </p:nvPr>
        </p:nvSpPr>
        <p:spPr/>
        <p:txBody>
          <a:bodyPr/>
          <a:lstStyle/>
          <a:p>
            <a:fld id="{DA5D3A46-091C-468C-9244-7A2C507BF832}" type="slidenum">
              <a:rPr lang="en-US" smtClean="0"/>
              <a:pPr/>
              <a:t>49</a:t>
            </a:fld>
            <a:endParaRPr lang="en-US"/>
          </a:p>
        </p:txBody>
      </p:sp>
    </p:spTree>
    <p:extLst>
      <p:ext uri="{BB962C8B-B14F-4D97-AF65-F5344CB8AC3E}">
        <p14:creationId xmlns:p14="http://schemas.microsoft.com/office/powerpoint/2010/main" val="1255316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libraries</a:t>
            </a:r>
          </a:p>
        </p:txBody>
      </p:sp>
      <p:sp>
        <p:nvSpPr>
          <p:cNvPr id="3" name="Content Placeholder 2"/>
          <p:cNvSpPr>
            <a:spLocks noGrp="1"/>
          </p:cNvSpPr>
          <p:nvPr>
            <p:ph idx="1"/>
          </p:nvPr>
        </p:nvSpPr>
        <p:spPr>
          <a:xfrm>
            <a:off x="818348" y="1600200"/>
            <a:ext cx="7511472" cy="4501860"/>
          </a:xfrm>
        </p:spPr>
        <p:txBody>
          <a:bodyPr>
            <a:normAutofit/>
          </a:bodyPr>
          <a:lstStyle/>
          <a:p>
            <a:endParaRPr lang="en-US" sz="2400" dirty="0"/>
          </a:p>
          <a:p>
            <a:r>
              <a:rPr lang="en-US" sz="2400" dirty="0"/>
              <a:t>R libraries are toolboxes that has some specific function or job.</a:t>
            </a:r>
          </a:p>
          <a:p>
            <a:r>
              <a:rPr lang="en-US" sz="2400" dirty="0"/>
              <a:t>To use a specific statistical tool you need to load the corresponding</a:t>
            </a:r>
            <a:r>
              <a:rPr lang="en-US" sz="2400" b="1" dirty="0"/>
              <a:t> R library.</a:t>
            </a:r>
            <a:endParaRPr lang="en-US" sz="2400" dirty="0"/>
          </a:p>
          <a:p>
            <a:r>
              <a:rPr lang="en-US" sz="2400" dirty="0"/>
              <a:t>Libraries are loaded by issuing the following command in the R console in the beginning: library(name)</a:t>
            </a:r>
          </a:p>
          <a:p>
            <a:r>
              <a:rPr lang="en-US" sz="2400" dirty="0"/>
              <a:t>The list of Libraries used in this presentation are listed in  </a:t>
            </a:r>
            <a:r>
              <a:rPr lang="en-US" sz="2400" dirty="0" err="1"/>
              <a:t>Libraries.R</a:t>
            </a:r>
            <a:r>
              <a:rPr lang="en-US" sz="2400" dirty="0"/>
              <a:t> file.</a:t>
            </a:r>
          </a:p>
          <a:p>
            <a:endParaRPr lang="en-US" sz="2400" dirty="0"/>
          </a:p>
          <a:p>
            <a:pPr>
              <a:buNone/>
            </a:pPr>
            <a:endParaRPr lang="en-US" sz="2400" dirty="0"/>
          </a:p>
        </p:txBody>
      </p:sp>
      <p:sp>
        <p:nvSpPr>
          <p:cNvPr id="4" name="Slide Number Placeholder 3">
            <a:extLst>
              <a:ext uri="{FF2B5EF4-FFF2-40B4-BE49-F238E27FC236}">
                <a16:creationId xmlns:a16="http://schemas.microsoft.com/office/drawing/2014/main" id="{381C062F-BF0D-4A1A-9C71-13AE28C73C9D}"/>
              </a:ext>
            </a:extLst>
          </p:cNvPr>
          <p:cNvSpPr>
            <a:spLocks noGrp="1"/>
          </p:cNvSpPr>
          <p:nvPr>
            <p:ph type="sldNum" sz="quarter" idx="12"/>
          </p:nvPr>
        </p:nvSpPr>
        <p:spPr/>
        <p:txBody>
          <a:bodyPr/>
          <a:lstStyle/>
          <a:p>
            <a:fld id="{DA5D3A46-091C-468C-9244-7A2C507BF832}"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5CDC-3535-4A3F-B5C3-1D30CAE6558B}"/>
              </a:ext>
            </a:extLst>
          </p:cNvPr>
          <p:cNvSpPr>
            <a:spLocks noGrp="1"/>
          </p:cNvSpPr>
          <p:nvPr>
            <p:ph type="title"/>
          </p:nvPr>
        </p:nvSpPr>
        <p:spPr>
          <a:xfrm>
            <a:off x="482394" y="609600"/>
            <a:ext cx="2732755" cy="1905000"/>
          </a:xfrm>
        </p:spPr>
        <p:txBody>
          <a:bodyPr vert="horz" lIns="91440" tIns="45720" rIns="91440" bIns="45720" rtlCol="0" anchor="ctr">
            <a:normAutofit/>
          </a:bodyPr>
          <a:lstStyle/>
          <a:p>
            <a:r>
              <a:rPr lang="en-US" sz="2400">
                <a:gradFill flip="none" rotWithShape="1">
                  <a:gsLst>
                    <a:gs pos="0">
                      <a:schemeClr val="tx1"/>
                    </a:gs>
                    <a:gs pos="100000">
                      <a:schemeClr val="tx1">
                        <a:lumMod val="65000"/>
                      </a:schemeClr>
                    </a:gs>
                  </a:gsLst>
                  <a:lin ang="5580000" scaled="0"/>
                  <a:tileRect/>
                </a:gradFill>
              </a:rPr>
              <a:t>Sample size calculation and power analysis</a:t>
            </a:r>
          </a:p>
        </p:txBody>
      </p:sp>
      <p:sp>
        <p:nvSpPr>
          <p:cNvPr id="6" name="Rectangle 1">
            <a:extLst>
              <a:ext uri="{FF2B5EF4-FFF2-40B4-BE49-F238E27FC236}">
                <a16:creationId xmlns:a16="http://schemas.microsoft.com/office/drawing/2014/main" id="{36C4D294-089F-40BA-8DA8-C59CA43FADCF}"/>
              </a:ext>
            </a:extLst>
          </p:cNvPr>
          <p:cNvSpPr>
            <a:spLocks noChangeArrowheads="1"/>
          </p:cNvSpPr>
          <p:nvPr/>
        </p:nvSpPr>
        <p:spPr bwMode="auto">
          <a:xfrm>
            <a:off x="482394" y="2666999"/>
            <a:ext cx="2732755" cy="32162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20000"/>
              </a:spcBef>
              <a:spcAft>
                <a:spcPts val="600"/>
              </a:spcAft>
              <a:buClr>
                <a:schemeClr val="tx1"/>
              </a:buClr>
              <a:buSzPct val="100000"/>
              <a:buFont typeface="Arial"/>
              <a:buChar char="•"/>
              <a:tabLst/>
            </a:pPr>
            <a:r>
              <a:rPr kumimoji="0" lang="en-US" altLang="en-US" sz="1600" b="1" i="0" u="none" strike="noStrike" cap="small" normalizeH="0" baseline="0">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Power Analysis in R</a:t>
            </a:r>
          </a:p>
          <a:p>
            <a:pPr marL="0" marR="0" lvl="0" indent="0" eaLnBrk="1" fontAlgn="base" hangingPunct="1">
              <a:spcBef>
                <a:spcPct val="20000"/>
              </a:spcBef>
              <a:spcAft>
                <a:spcPts val="600"/>
              </a:spcAft>
              <a:buClr>
                <a:schemeClr val="tx1"/>
              </a:buClr>
              <a:buSzPct val="100000"/>
              <a:buFont typeface="Arial"/>
              <a:buChar char="•"/>
              <a:tabLst/>
            </a:pPr>
            <a:r>
              <a:rPr kumimoji="0" lang="en-US" altLang="en-US" sz="1600" i="0" u="none" strike="noStrike" cap="small" normalizeH="0" baseline="0">
                <a:ln>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rPr>
              <a:t>The pwr package implements power analysis.  For each of these functions, you enter three of the four quantities (effect size, sample size, significance level, power) and the fourth is calculated.</a:t>
            </a:r>
          </a:p>
        </p:txBody>
      </p:sp>
      <p:sp>
        <p:nvSpPr>
          <p:cNvPr id="4" name="Slide Number Placeholder 3">
            <a:extLst>
              <a:ext uri="{FF2B5EF4-FFF2-40B4-BE49-F238E27FC236}">
                <a16:creationId xmlns:a16="http://schemas.microsoft.com/office/drawing/2014/main" id="{C71DB6A7-E877-460A-83DB-60B256706FF0}"/>
              </a:ext>
            </a:extLst>
          </p:cNvPr>
          <p:cNvSpPr>
            <a:spLocks noGrp="1"/>
          </p:cNvSpPr>
          <p:nvPr>
            <p:ph type="sldNum" sz="quarter" idx="12"/>
          </p:nvPr>
        </p:nvSpPr>
        <p:spPr>
          <a:xfrm>
            <a:off x="7885509" y="5883275"/>
            <a:ext cx="413375" cy="365125"/>
          </a:xfrm>
        </p:spPr>
        <p:txBody>
          <a:bodyPr vert="horz" lIns="91440" tIns="45720" rIns="91440" bIns="45720" rtlCol="0" anchor="ctr">
            <a:normAutofit/>
          </a:bodyPr>
          <a:lstStyle/>
          <a:p>
            <a:pPr defTabSz="914400">
              <a:spcAft>
                <a:spcPts val="600"/>
              </a:spcAft>
            </a:pPr>
            <a:fld id="{DA5D3A46-091C-468C-9244-7A2C507BF832}" type="slidenum">
              <a:rPr lang="en-US" sz="900"/>
              <a:pPr defTabSz="914400">
                <a:spcAft>
                  <a:spcPts val="600"/>
                </a:spcAft>
              </a:pPr>
              <a:t>50</a:t>
            </a:fld>
            <a:endParaRPr lang="en-US" sz="900"/>
          </a:p>
        </p:txBody>
      </p:sp>
      <p:graphicFrame>
        <p:nvGraphicFramePr>
          <p:cNvPr id="5" name="Content Placeholder 4">
            <a:extLst>
              <a:ext uri="{FF2B5EF4-FFF2-40B4-BE49-F238E27FC236}">
                <a16:creationId xmlns:a16="http://schemas.microsoft.com/office/drawing/2014/main" id="{789E609F-5EEB-4002-AD66-FDAAB719644F}"/>
              </a:ext>
            </a:extLst>
          </p:cNvPr>
          <p:cNvGraphicFramePr>
            <a:graphicFrameLocks noGrp="1"/>
          </p:cNvGraphicFramePr>
          <p:nvPr>
            <p:ph idx="1"/>
            <p:extLst>
              <p:ext uri="{D42A27DB-BD31-4B8C-83A1-F6EECF244321}">
                <p14:modId xmlns:p14="http://schemas.microsoft.com/office/powerpoint/2010/main" val="779681477"/>
              </p:ext>
            </p:extLst>
          </p:nvPr>
        </p:nvGraphicFramePr>
        <p:xfrm>
          <a:off x="3510227" y="645106"/>
          <a:ext cx="5113511" cy="5247752"/>
        </p:xfrm>
        <a:graphic>
          <a:graphicData uri="http://schemas.openxmlformats.org/drawingml/2006/table">
            <a:tbl>
              <a:tblPr/>
              <a:tblGrid>
                <a:gridCol w="2026097">
                  <a:extLst>
                    <a:ext uri="{9D8B030D-6E8A-4147-A177-3AD203B41FA5}">
                      <a16:colId xmlns:a16="http://schemas.microsoft.com/office/drawing/2014/main" val="3474984321"/>
                    </a:ext>
                  </a:extLst>
                </a:gridCol>
                <a:gridCol w="3087414">
                  <a:extLst>
                    <a:ext uri="{9D8B030D-6E8A-4147-A177-3AD203B41FA5}">
                      <a16:colId xmlns:a16="http://schemas.microsoft.com/office/drawing/2014/main" val="2637363410"/>
                    </a:ext>
                  </a:extLst>
                </a:gridCol>
              </a:tblGrid>
              <a:tr h="399716">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function</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power calculations for</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2539208486"/>
                  </a:ext>
                </a:extLst>
              </a:tr>
              <a:tr h="399716">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pwr.2p.test</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0" i="0" u="none" strike="noStrike">
                          <a:solidFill>
                            <a:srgbClr val="000000"/>
                          </a:solidFill>
                          <a:effectLst/>
                          <a:latin typeface="Arial" panose="020B0604020202020204" pitchFamily="34" charset="0"/>
                        </a:rPr>
                        <a:t>two proportions (equal n)</a:t>
                      </a: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3992516915"/>
                  </a:ext>
                </a:extLst>
              </a:tr>
              <a:tr h="712364">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pwr.2p2n.test</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0" i="0" u="none" strike="noStrike">
                          <a:solidFill>
                            <a:srgbClr val="000000"/>
                          </a:solidFill>
                          <a:effectLst/>
                          <a:latin typeface="Arial" panose="020B0604020202020204" pitchFamily="34" charset="0"/>
                        </a:rPr>
                        <a:t>two proportions (unequal n)</a:t>
                      </a: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1751923472"/>
                  </a:ext>
                </a:extLst>
              </a:tr>
              <a:tr h="712364">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pwr.anova.test</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0" i="0" u="none" strike="noStrike">
                          <a:solidFill>
                            <a:srgbClr val="000000"/>
                          </a:solidFill>
                          <a:effectLst/>
                          <a:latin typeface="Arial" panose="020B0604020202020204" pitchFamily="34" charset="0"/>
                        </a:rPr>
                        <a:t>balanced one way ANOVA</a:t>
                      </a: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1936283280"/>
                  </a:ext>
                </a:extLst>
              </a:tr>
              <a:tr h="399716">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pwr.chisq.test</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0" i="0" u="none" strike="noStrike">
                          <a:solidFill>
                            <a:srgbClr val="000000"/>
                          </a:solidFill>
                          <a:effectLst/>
                          <a:latin typeface="Arial" panose="020B0604020202020204" pitchFamily="34" charset="0"/>
                        </a:rPr>
                        <a:t>chi-square test</a:t>
                      </a: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1490062592"/>
                  </a:ext>
                </a:extLst>
              </a:tr>
              <a:tr h="399716">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pwr.f2.test</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0" i="0" u="none" strike="noStrike">
                          <a:solidFill>
                            <a:srgbClr val="000000"/>
                          </a:solidFill>
                          <a:effectLst/>
                          <a:latin typeface="Arial" panose="020B0604020202020204" pitchFamily="34" charset="0"/>
                        </a:rPr>
                        <a:t>general linear model</a:t>
                      </a: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526014909"/>
                  </a:ext>
                </a:extLst>
              </a:tr>
              <a:tr h="399716">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pwr.p.test</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0" i="0" u="none" strike="noStrike">
                          <a:solidFill>
                            <a:srgbClr val="000000"/>
                          </a:solidFill>
                          <a:effectLst/>
                          <a:latin typeface="Arial" panose="020B0604020202020204" pitchFamily="34" charset="0"/>
                        </a:rPr>
                        <a:t>proportion (one sample)</a:t>
                      </a: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1902072244"/>
                  </a:ext>
                </a:extLst>
              </a:tr>
              <a:tr h="399716">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pwr.r.test</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0" i="0" u="none" strike="noStrike">
                          <a:solidFill>
                            <a:srgbClr val="000000"/>
                          </a:solidFill>
                          <a:effectLst/>
                          <a:latin typeface="Arial" panose="020B0604020202020204" pitchFamily="34" charset="0"/>
                        </a:rPr>
                        <a:t>correlation</a:t>
                      </a: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2177056496"/>
                  </a:ext>
                </a:extLst>
              </a:tr>
              <a:tr h="712364">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pwr.t.test</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0" i="0" u="none" strike="noStrike">
                          <a:solidFill>
                            <a:srgbClr val="000000"/>
                          </a:solidFill>
                          <a:effectLst/>
                          <a:latin typeface="Arial" panose="020B0604020202020204" pitchFamily="34" charset="0"/>
                        </a:rPr>
                        <a:t>t-tests (one sample, 2 sample, paired)</a:t>
                      </a: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3552984097"/>
                  </a:ext>
                </a:extLst>
              </a:tr>
              <a:tr h="712364">
                <a:tc>
                  <a:txBody>
                    <a:bodyPr/>
                    <a:lstStyle/>
                    <a:p>
                      <a:pPr algn="l" fontAlgn="t">
                        <a:spcBef>
                          <a:spcPts val="0"/>
                        </a:spcBef>
                        <a:spcAft>
                          <a:spcPts val="0"/>
                        </a:spcAft>
                      </a:pPr>
                      <a:r>
                        <a:rPr lang="en-US" sz="2100" b="1" i="0" u="none" strike="noStrike">
                          <a:solidFill>
                            <a:srgbClr val="000000"/>
                          </a:solidFill>
                          <a:effectLst/>
                          <a:latin typeface="Arial" panose="020B0604020202020204" pitchFamily="34" charset="0"/>
                        </a:rPr>
                        <a:t>pwr.t2n.test</a:t>
                      </a:r>
                      <a:endParaRPr lang="en-US" sz="2100" b="0" i="0" u="none" strike="noStrike">
                        <a:solidFill>
                          <a:srgbClr val="000000"/>
                        </a:solidFill>
                        <a:effectLst/>
                        <a:latin typeface="Arial" panose="020B0604020202020204" pitchFamily="34" charset="0"/>
                      </a:endParaRPr>
                    </a:p>
                  </a:txBody>
                  <a:tcPr marL="21465" marR="21465" marT="21465" marB="21465">
                    <a:lnL>
                      <a:noFill/>
                    </a:lnL>
                    <a:lnR>
                      <a:noFill/>
                    </a:lnR>
                    <a:lnT>
                      <a:noFill/>
                    </a:lnT>
                    <a:lnB>
                      <a:noFill/>
                    </a:lnB>
                    <a:solidFill>
                      <a:srgbClr val="F2F2F2"/>
                    </a:solidFill>
                  </a:tcPr>
                </a:tc>
                <a:tc>
                  <a:txBody>
                    <a:bodyPr/>
                    <a:lstStyle/>
                    <a:p>
                      <a:pPr algn="l" fontAlgn="t">
                        <a:spcBef>
                          <a:spcPts val="0"/>
                        </a:spcBef>
                        <a:spcAft>
                          <a:spcPts val="0"/>
                        </a:spcAft>
                      </a:pPr>
                      <a:r>
                        <a:rPr lang="en-US" sz="2100" b="0" i="0" u="none" strike="noStrike">
                          <a:solidFill>
                            <a:srgbClr val="000000"/>
                          </a:solidFill>
                          <a:effectLst/>
                          <a:latin typeface="Arial" panose="020B0604020202020204" pitchFamily="34" charset="0"/>
                        </a:rPr>
                        <a:t>t-test (two samples with unequal n)</a:t>
                      </a:r>
                    </a:p>
                  </a:txBody>
                  <a:tcPr marL="21465" marR="21465" marT="21465" marB="21465">
                    <a:lnL>
                      <a:noFill/>
                    </a:lnL>
                    <a:lnR>
                      <a:noFill/>
                    </a:lnR>
                    <a:lnT>
                      <a:noFill/>
                    </a:lnT>
                    <a:lnB>
                      <a:noFill/>
                    </a:lnB>
                    <a:solidFill>
                      <a:srgbClr val="F2F2F2"/>
                    </a:solidFill>
                  </a:tcPr>
                </a:tc>
                <a:extLst>
                  <a:ext uri="{0D108BD9-81ED-4DB2-BD59-A6C34878D82A}">
                    <a16:rowId xmlns:a16="http://schemas.microsoft.com/office/drawing/2014/main" val="4002288393"/>
                  </a:ext>
                </a:extLst>
              </a:tr>
            </a:tbl>
          </a:graphicData>
        </a:graphic>
      </p:graphicFrame>
    </p:spTree>
    <p:extLst>
      <p:ext uri="{BB962C8B-B14F-4D97-AF65-F5344CB8AC3E}">
        <p14:creationId xmlns:p14="http://schemas.microsoft.com/office/powerpoint/2010/main" val="2744081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5CDC-3535-4A3F-B5C3-1D30CAE6558B}"/>
              </a:ext>
            </a:extLst>
          </p:cNvPr>
          <p:cNvSpPr>
            <a:spLocks noGrp="1"/>
          </p:cNvSpPr>
          <p:nvPr>
            <p:ph type="title"/>
          </p:nvPr>
        </p:nvSpPr>
        <p:spPr>
          <a:xfrm>
            <a:off x="816263" y="228600"/>
            <a:ext cx="8022937" cy="685800"/>
          </a:xfrm>
        </p:spPr>
        <p:txBody>
          <a:bodyPr>
            <a:normAutofit fontScale="90000"/>
          </a:bodyPr>
          <a:lstStyle/>
          <a:p>
            <a:r>
              <a:rPr lang="en-US"/>
              <a:t>Sample size calculation and power analysis</a:t>
            </a:r>
          </a:p>
        </p:txBody>
      </p:sp>
      <p:sp>
        <p:nvSpPr>
          <p:cNvPr id="3" name="Content Placeholder 2">
            <a:extLst>
              <a:ext uri="{FF2B5EF4-FFF2-40B4-BE49-F238E27FC236}">
                <a16:creationId xmlns:a16="http://schemas.microsoft.com/office/drawing/2014/main" id="{5C94257B-FDE8-485D-859C-FB838FB8962C}"/>
              </a:ext>
            </a:extLst>
          </p:cNvPr>
          <p:cNvSpPr>
            <a:spLocks noGrp="1"/>
          </p:cNvSpPr>
          <p:nvPr>
            <p:ph idx="1"/>
          </p:nvPr>
        </p:nvSpPr>
        <p:spPr>
          <a:xfrm>
            <a:off x="762000" y="855759"/>
            <a:ext cx="7511472" cy="838200"/>
          </a:xfrm>
        </p:spPr>
        <p:txBody>
          <a:bodyPr>
            <a:normAutofit/>
          </a:bodyPr>
          <a:lstStyle/>
          <a:p>
            <a:pPr marL="0" indent="0">
              <a:buNone/>
            </a:pPr>
            <a:r>
              <a:rPr lang="en-US"/>
              <a:t>Suggested effect sizes:</a:t>
            </a:r>
          </a:p>
          <a:p>
            <a:pPr marL="0" indent="0">
              <a:buNone/>
            </a:pPr>
            <a:endParaRPr lang="en-US"/>
          </a:p>
        </p:txBody>
      </p:sp>
      <p:sp>
        <p:nvSpPr>
          <p:cNvPr id="4" name="Slide Number Placeholder 3">
            <a:extLst>
              <a:ext uri="{FF2B5EF4-FFF2-40B4-BE49-F238E27FC236}">
                <a16:creationId xmlns:a16="http://schemas.microsoft.com/office/drawing/2014/main" id="{C71DB6A7-E877-460A-83DB-60B256706FF0}"/>
              </a:ext>
            </a:extLst>
          </p:cNvPr>
          <p:cNvSpPr>
            <a:spLocks noGrp="1"/>
          </p:cNvSpPr>
          <p:nvPr>
            <p:ph type="sldNum" sz="quarter" idx="12"/>
          </p:nvPr>
        </p:nvSpPr>
        <p:spPr/>
        <p:txBody>
          <a:bodyPr/>
          <a:lstStyle/>
          <a:p>
            <a:fld id="{DA5D3A46-091C-468C-9244-7A2C507BF832}" type="slidenum">
              <a:rPr lang="en-US" smtClean="0"/>
              <a:pPr/>
              <a:t>51</a:t>
            </a:fld>
            <a:endParaRPr lang="en-US"/>
          </a:p>
        </p:txBody>
      </p:sp>
      <p:graphicFrame>
        <p:nvGraphicFramePr>
          <p:cNvPr id="5" name="Table 5">
            <a:extLst>
              <a:ext uri="{FF2B5EF4-FFF2-40B4-BE49-F238E27FC236}">
                <a16:creationId xmlns:a16="http://schemas.microsoft.com/office/drawing/2014/main" id="{A59651FA-23AD-44C4-9221-4D3AD2A6FBCE}"/>
              </a:ext>
            </a:extLst>
          </p:cNvPr>
          <p:cNvGraphicFramePr>
            <a:graphicFrameLocks noGrp="1"/>
          </p:cNvGraphicFramePr>
          <p:nvPr/>
        </p:nvGraphicFramePr>
        <p:xfrm>
          <a:off x="844686" y="1394018"/>
          <a:ext cx="6927715" cy="1828800"/>
        </p:xfrm>
        <a:graphic>
          <a:graphicData uri="http://schemas.openxmlformats.org/drawingml/2006/table">
            <a:tbl>
              <a:tblPr firstRow="1" bandRow="1">
                <a:tableStyleId>{5C22544A-7EE6-4342-B048-85BDC9FD1C3A}</a:tableStyleId>
              </a:tblPr>
              <a:tblGrid>
                <a:gridCol w="2115307">
                  <a:extLst>
                    <a:ext uri="{9D8B030D-6E8A-4147-A177-3AD203B41FA5}">
                      <a16:colId xmlns:a16="http://schemas.microsoft.com/office/drawing/2014/main" val="166240908"/>
                    </a:ext>
                  </a:extLst>
                </a:gridCol>
                <a:gridCol w="1348550">
                  <a:extLst>
                    <a:ext uri="{9D8B030D-6E8A-4147-A177-3AD203B41FA5}">
                      <a16:colId xmlns:a16="http://schemas.microsoft.com/office/drawing/2014/main" val="3957486896"/>
                    </a:ext>
                  </a:extLst>
                </a:gridCol>
                <a:gridCol w="1731929">
                  <a:extLst>
                    <a:ext uri="{9D8B030D-6E8A-4147-A177-3AD203B41FA5}">
                      <a16:colId xmlns:a16="http://schemas.microsoft.com/office/drawing/2014/main" val="2958810058"/>
                    </a:ext>
                  </a:extLst>
                </a:gridCol>
                <a:gridCol w="1731929">
                  <a:extLst>
                    <a:ext uri="{9D8B030D-6E8A-4147-A177-3AD203B41FA5}">
                      <a16:colId xmlns:a16="http://schemas.microsoft.com/office/drawing/2014/main" val="1103773638"/>
                    </a:ext>
                  </a:extLst>
                </a:gridCol>
              </a:tblGrid>
              <a:tr h="269836">
                <a:tc>
                  <a:txBody>
                    <a:bodyPr/>
                    <a:lstStyle/>
                    <a:p>
                      <a:r>
                        <a:rPr lang="en-US"/>
                        <a:t>Purpose</a:t>
                      </a:r>
                    </a:p>
                  </a:txBody>
                  <a:tcPr/>
                </a:tc>
                <a:tc>
                  <a:txBody>
                    <a:bodyPr/>
                    <a:lstStyle/>
                    <a:p>
                      <a:r>
                        <a:rPr lang="en-US"/>
                        <a:t>small</a:t>
                      </a:r>
                    </a:p>
                  </a:txBody>
                  <a:tcPr/>
                </a:tc>
                <a:tc>
                  <a:txBody>
                    <a:bodyPr/>
                    <a:lstStyle/>
                    <a:p>
                      <a:r>
                        <a:rPr lang="en-US"/>
                        <a:t>medium</a:t>
                      </a:r>
                    </a:p>
                  </a:txBody>
                  <a:tcPr/>
                </a:tc>
                <a:tc>
                  <a:txBody>
                    <a:bodyPr/>
                    <a:lstStyle/>
                    <a:p>
                      <a:r>
                        <a:rPr lang="en-US"/>
                        <a:t>large</a:t>
                      </a:r>
                    </a:p>
                  </a:txBody>
                  <a:tcPr/>
                </a:tc>
                <a:extLst>
                  <a:ext uri="{0D108BD9-81ED-4DB2-BD59-A6C34878D82A}">
                    <a16:rowId xmlns:a16="http://schemas.microsoft.com/office/drawing/2014/main" val="1009124188"/>
                  </a:ext>
                </a:extLst>
              </a:tr>
              <a:tr h="269836">
                <a:tc>
                  <a:txBody>
                    <a:bodyPr/>
                    <a:lstStyle/>
                    <a:p>
                      <a:r>
                        <a:rPr lang="en-US"/>
                        <a:t>T-test</a:t>
                      </a:r>
                    </a:p>
                  </a:txBody>
                  <a:tcPr/>
                </a:tc>
                <a:tc>
                  <a:txBody>
                    <a:bodyPr/>
                    <a:lstStyle/>
                    <a:p>
                      <a:r>
                        <a:rPr lang="en-US"/>
                        <a:t>0.2</a:t>
                      </a:r>
                    </a:p>
                  </a:txBody>
                  <a:tcPr/>
                </a:tc>
                <a:tc>
                  <a:txBody>
                    <a:bodyPr/>
                    <a:lstStyle/>
                    <a:p>
                      <a:r>
                        <a:rPr lang="en-US"/>
                        <a:t>0.5</a:t>
                      </a:r>
                    </a:p>
                  </a:txBody>
                  <a:tcPr/>
                </a:tc>
                <a:tc>
                  <a:txBody>
                    <a:bodyPr/>
                    <a:lstStyle/>
                    <a:p>
                      <a:r>
                        <a:rPr lang="en-US"/>
                        <a:t>0.8</a:t>
                      </a:r>
                    </a:p>
                  </a:txBody>
                  <a:tcPr/>
                </a:tc>
                <a:extLst>
                  <a:ext uri="{0D108BD9-81ED-4DB2-BD59-A6C34878D82A}">
                    <a16:rowId xmlns:a16="http://schemas.microsoft.com/office/drawing/2014/main" val="1917186649"/>
                  </a:ext>
                </a:extLst>
              </a:tr>
              <a:tr h="269836">
                <a:tc>
                  <a:txBody>
                    <a:bodyPr/>
                    <a:lstStyle/>
                    <a:p>
                      <a:r>
                        <a:rPr lang="en-US"/>
                        <a:t>1 way ANOVA</a:t>
                      </a:r>
                    </a:p>
                  </a:txBody>
                  <a:tcPr/>
                </a:tc>
                <a:tc>
                  <a:txBody>
                    <a:bodyPr/>
                    <a:lstStyle/>
                    <a:p>
                      <a:r>
                        <a:rPr lang="en-US"/>
                        <a:t>0.1</a:t>
                      </a:r>
                    </a:p>
                  </a:txBody>
                  <a:tcPr/>
                </a:tc>
                <a:tc>
                  <a:txBody>
                    <a:bodyPr/>
                    <a:lstStyle/>
                    <a:p>
                      <a:r>
                        <a:rPr lang="en-US"/>
                        <a:t>0.25</a:t>
                      </a:r>
                    </a:p>
                  </a:txBody>
                  <a:tcPr/>
                </a:tc>
                <a:tc>
                  <a:txBody>
                    <a:bodyPr/>
                    <a:lstStyle/>
                    <a:p>
                      <a:r>
                        <a:rPr lang="en-US"/>
                        <a:t>0.4</a:t>
                      </a:r>
                    </a:p>
                  </a:txBody>
                  <a:tcPr/>
                </a:tc>
                <a:extLst>
                  <a:ext uri="{0D108BD9-81ED-4DB2-BD59-A6C34878D82A}">
                    <a16:rowId xmlns:a16="http://schemas.microsoft.com/office/drawing/2014/main" val="103348211"/>
                  </a:ext>
                </a:extLst>
              </a:tr>
              <a:tr h="269836">
                <a:tc>
                  <a:txBody>
                    <a:bodyPr/>
                    <a:lstStyle/>
                    <a:p>
                      <a:r>
                        <a:rPr lang="en-US"/>
                        <a:t>Correlation test</a:t>
                      </a:r>
                    </a:p>
                  </a:txBody>
                  <a:tcPr/>
                </a:tc>
                <a:tc>
                  <a:txBody>
                    <a:bodyPr/>
                    <a:lstStyle/>
                    <a:p>
                      <a:r>
                        <a:rPr lang="en-US"/>
                        <a:t>0.1</a:t>
                      </a:r>
                    </a:p>
                  </a:txBody>
                  <a:tcPr/>
                </a:tc>
                <a:tc>
                  <a:txBody>
                    <a:bodyPr/>
                    <a:lstStyle/>
                    <a:p>
                      <a:r>
                        <a:rPr lang="en-US"/>
                        <a:t>0.3</a:t>
                      </a:r>
                    </a:p>
                  </a:txBody>
                  <a:tcPr/>
                </a:tc>
                <a:tc>
                  <a:txBody>
                    <a:bodyPr/>
                    <a:lstStyle/>
                    <a:p>
                      <a:r>
                        <a:rPr lang="en-US"/>
                        <a:t>0.5</a:t>
                      </a:r>
                    </a:p>
                  </a:txBody>
                  <a:tcPr/>
                </a:tc>
                <a:extLst>
                  <a:ext uri="{0D108BD9-81ED-4DB2-BD59-A6C34878D82A}">
                    <a16:rowId xmlns:a16="http://schemas.microsoft.com/office/drawing/2014/main" val="3243614292"/>
                  </a:ext>
                </a:extLst>
              </a:tr>
              <a:tr h="269836">
                <a:tc>
                  <a:txBody>
                    <a:bodyPr/>
                    <a:lstStyle/>
                    <a:p>
                      <a:r>
                        <a:rPr lang="en-US"/>
                        <a:t>Linear Regression</a:t>
                      </a:r>
                    </a:p>
                  </a:txBody>
                  <a:tcPr/>
                </a:tc>
                <a:tc>
                  <a:txBody>
                    <a:bodyPr/>
                    <a:lstStyle/>
                    <a:p>
                      <a:r>
                        <a:rPr lang="en-US"/>
                        <a:t>0.02</a:t>
                      </a:r>
                    </a:p>
                  </a:txBody>
                  <a:tcPr/>
                </a:tc>
                <a:tc>
                  <a:txBody>
                    <a:bodyPr/>
                    <a:lstStyle/>
                    <a:p>
                      <a:r>
                        <a:rPr lang="en-US"/>
                        <a:t>0.15</a:t>
                      </a:r>
                    </a:p>
                  </a:txBody>
                  <a:tcPr/>
                </a:tc>
                <a:tc>
                  <a:txBody>
                    <a:bodyPr/>
                    <a:lstStyle/>
                    <a:p>
                      <a:r>
                        <a:rPr lang="en-US"/>
                        <a:t>0.35</a:t>
                      </a:r>
                    </a:p>
                  </a:txBody>
                  <a:tcPr/>
                </a:tc>
                <a:extLst>
                  <a:ext uri="{0D108BD9-81ED-4DB2-BD59-A6C34878D82A}">
                    <a16:rowId xmlns:a16="http://schemas.microsoft.com/office/drawing/2014/main" val="2260890071"/>
                  </a:ext>
                </a:extLst>
              </a:tr>
            </a:tbl>
          </a:graphicData>
        </a:graphic>
      </p:graphicFrame>
      <p:sp>
        <p:nvSpPr>
          <p:cNvPr id="6" name="TextBox 5">
            <a:extLst>
              <a:ext uri="{FF2B5EF4-FFF2-40B4-BE49-F238E27FC236}">
                <a16:creationId xmlns:a16="http://schemas.microsoft.com/office/drawing/2014/main" id="{BCD59FCE-8290-4CDD-AA20-CCC7773B4C50}"/>
              </a:ext>
            </a:extLst>
          </p:cNvPr>
          <p:cNvSpPr txBox="1"/>
          <p:nvPr/>
        </p:nvSpPr>
        <p:spPr>
          <a:xfrm>
            <a:off x="533400" y="3657600"/>
            <a:ext cx="8382000" cy="2862322"/>
          </a:xfrm>
          <a:prstGeom prst="rect">
            <a:avLst/>
          </a:prstGeom>
          <a:noFill/>
        </p:spPr>
        <p:txBody>
          <a:bodyPr wrap="square" rtlCol="0">
            <a:spAutoFit/>
          </a:bodyPr>
          <a:lstStyle/>
          <a:p>
            <a:pPr marL="285750" indent="-285750">
              <a:buFont typeface="Arial" panose="020B0604020202020204" pitchFamily="34" charset="0"/>
              <a:buChar char="•"/>
            </a:pPr>
            <a:r>
              <a:rPr lang="en-US" b="0" i="0">
                <a:effectLst/>
              </a:rPr>
              <a:t>For a one-way ANOVA comparing 5 groups, calculate the sample size needed in each group to obtain a power of 0.80, when the effect size is moderate (0.25) and </a:t>
            </a:r>
            <a:r>
              <a:rPr lang="en-US" b="0" i="0" err="1">
                <a:effectLst/>
              </a:rPr>
              <a:t>asignificance</a:t>
            </a:r>
            <a:r>
              <a:rPr lang="en-US" b="0" i="0">
                <a:effectLst/>
              </a:rPr>
              <a:t> level of 0.05 is employed.</a:t>
            </a:r>
            <a:br>
              <a:rPr lang="en-US"/>
            </a:br>
            <a:endParaRPr lang="en-US"/>
          </a:p>
          <a:p>
            <a:r>
              <a:rPr lang="en-US" b="0" i="0" err="1">
                <a:effectLst/>
              </a:rPr>
              <a:t>pwr.anova.test</a:t>
            </a:r>
            <a:r>
              <a:rPr lang="en-US" b="0" i="0">
                <a:effectLst/>
              </a:rPr>
              <a:t>(k=5,f=.25,sig.level=.05,power=.8)</a:t>
            </a:r>
          </a:p>
          <a:p>
            <a:endParaRPr lang="en-US" b="0" i="0">
              <a:effectLst/>
            </a:endParaRPr>
          </a:p>
          <a:p>
            <a:pPr marL="285750" indent="-285750">
              <a:buFont typeface="Arial" panose="020B0604020202020204" pitchFamily="34" charset="0"/>
              <a:buChar char="•"/>
            </a:pPr>
            <a:r>
              <a:rPr lang="en-US" b="0" i="0">
                <a:effectLst/>
              </a:rPr>
              <a:t>What is the power of a one-tailed t-test, with a significance level of 0.01, 25 people in each group, and an effect size equal to 0.75?</a:t>
            </a:r>
          </a:p>
          <a:p>
            <a:endParaRPr lang="en-US"/>
          </a:p>
          <a:p>
            <a:r>
              <a:rPr lang="en-US" b="0" i="0" err="1">
                <a:effectLst/>
              </a:rPr>
              <a:t>pwr.t.test</a:t>
            </a:r>
            <a:r>
              <a:rPr lang="en-US" b="0" i="0">
                <a:effectLst/>
              </a:rPr>
              <a:t>(n=25,d=0.75,sig.level=.01,alternative="greater")</a:t>
            </a:r>
            <a:endParaRPr lang="en-US"/>
          </a:p>
        </p:txBody>
      </p:sp>
    </p:spTree>
    <p:extLst>
      <p:ext uri="{BB962C8B-B14F-4D97-AF65-F5344CB8AC3E}">
        <p14:creationId xmlns:p14="http://schemas.microsoft.com/office/powerpoint/2010/main" val="394012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A000-E9E1-4B31-B35F-1D0E6E9F578A}"/>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5D8B46B0-0ECD-4815-AD3F-A758C82AD1E1}"/>
              </a:ext>
            </a:extLst>
          </p:cNvPr>
          <p:cNvSpPr>
            <a:spLocks noGrp="1"/>
          </p:cNvSpPr>
          <p:nvPr>
            <p:ph idx="1"/>
          </p:nvPr>
        </p:nvSpPr>
        <p:spPr>
          <a:xfrm>
            <a:off x="818348" y="2060898"/>
            <a:ext cx="7511472" cy="2137391"/>
          </a:xfrm>
        </p:spPr>
        <p:txBody>
          <a:bodyPr>
            <a:normAutofit fontScale="92500"/>
          </a:bodyPr>
          <a:lstStyle/>
          <a:p>
            <a:r>
              <a:rPr lang="en-US" sz="2800"/>
              <a:t>In this session we learnt how to read/write files and run some basic statistical analysis in r</a:t>
            </a:r>
          </a:p>
          <a:p>
            <a:r>
              <a:rPr lang="en-US" sz="2800"/>
              <a:t>Everything we learnt in this session is demoed using </a:t>
            </a:r>
            <a:r>
              <a:rPr lang="en-US" sz="2800" err="1"/>
              <a:t>rstudio</a:t>
            </a:r>
            <a:r>
              <a:rPr lang="en-US" sz="2800"/>
              <a:t> desktop</a:t>
            </a:r>
          </a:p>
        </p:txBody>
      </p:sp>
      <p:sp>
        <p:nvSpPr>
          <p:cNvPr id="4" name="Slide Number Placeholder 3">
            <a:extLst>
              <a:ext uri="{FF2B5EF4-FFF2-40B4-BE49-F238E27FC236}">
                <a16:creationId xmlns:a16="http://schemas.microsoft.com/office/drawing/2014/main" id="{9952EE60-DD94-4ECE-AE3E-973E4B6F5975}"/>
              </a:ext>
            </a:extLst>
          </p:cNvPr>
          <p:cNvSpPr>
            <a:spLocks noGrp="1"/>
          </p:cNvSpPr>
          <p:nvPr>
            <p:ph type="sldNum" sz="quarter" idx="12"/>
          </p:nvPr>
        </p:nvSpPr>
        <p:spPr/>
        <p:txBody>
          <a:bodyPr/>
          <a:lstStyle/>
          <a:p>
            <a:fld id="{DA5D3A46-091C-468C-9244-7A2C507BF832}" type="slidenum">
              <a:rPr lang="en-US" smtClean="0"/>
              <a:pPr/>
              <a:t>52</a:t>
            </a:fld>
            <a:endParaRPr lang="en-US"/>
          </a:p>
        </p:txBody>
      </p:sp>
    </p:spTree>
    <p:extLst>
      <p:ext uri="{BB962C8B-B14F-4D97-AF65-F5344CB8AC3E}">
        <p14:creationId xmlns:p14="http://schemas.microsoft.com/office/powerpoint/2010/main" val="2359328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468D-EB3C-DE4E-85AE-8D7455B5DC86}"/>
              </a:ext>
            </a:extLst>
          </p:cNvPr>
          <p:cNvSpPr>
            <a:spLocks noGrp="1"/>
          </p:cNvSpPr>
          <p:nvPr>
            <p:ph type="title"/>
          </p:nvPr>
        </p:nvSpPr>
        <p:spPr>
          <a:xfrm>
            <a:off x="304800" y="3962400"/>
            <a:ext cx="8229600" cy="2131985"/>
          </a:xfrm>
        </p:spPr>
        <p:txBody>
          <a:bodyPr>
            <a:normAutofit fontScale="90000"/>
          </a:bodyPr>
          <a:lstStyle/>
          <a:p>
            <a:pPr algn="ctr"/>
            <a:br>
              <a:rPr lang="en-US" sz="4500" b="1" dirty="0"/>
            </a:br>
            <a:br>
              <a:rPr lang="en-US" sz="4500" b="1" dirty="0"/>
            </a:br>
            <a:r>
              <a:rPr lang="en-US" sz="4500" b="1" dirty="0"/>
              <a:t>THANK YOU</a:t>
            </a:r>
            <a:br>
              <a:rPr lang="en-US" sz="4500" b="1" dirty="0"/>
            </a:br>
            <a:r>
              <a:rPr lang="en-US" dirty="0"/>
              <a:t>SOUNAK CHAKRABORTY</a:t>
            </a:r>
            <a:br>
              <a:rPr lang="en-US" dirty="0"/>
            </a:br>
            <a:r>
              <a:rPr lang="en-US" dirty="0">
                <a:hlinkClick r:id="rId2"/>
              </a:rPr>
              <a:t>CHAKRABORTYS@MISSOURI.EDU</a:t>
            </a:r>
            <a:r>
              <a:rPr lang="en-US" dirty="0"/>
              <a:t> </a:t>
            </a:r>
            <a:br>
              <a:rPr lang="en-US" dirty="0"/>
            </a:br>
            <a:r>
              <a:rPr lang="en-US" dirty="0">
                <a:hlinkClick r:id="rId3"/>
              </a:rPr>
              <a:t>http://faculty.missouri.edu/chakrabortys/</a:t>
            </a:r>
            <a:br>
              <a:rPr lang="en-US" dirty="0"/>
            </a:br>
            <a:br>
              <a:rPr lang="en-US" dirty="0"/>
            </a:br>
            <a:endParaRPr lang="en-US" dirty="0"/>
          </a:p>
        </p:txBody>
      </p:sp>
      <p:sp>
        <p:nvSpPr>
          <p:cNvPr id="3" name="Slide Number Placeholder 2">
            <a:extLst>
              <a:ext uri="{FF2B5EF4-FFF2-40B4-BE49-F238E27FC236}">
                <a16:creationId xmlns:a16="http://schemas.microsoft.com/office/drawing/2014/main" id="{285255DE-E162-41DA-B730-9E99433DFD0F}"/>
              </a:ext>
            </a:extLst>
          </p:cNvPr>
          <p:cNvSpPr>
            <a:spLocks noGrp="1"/>
          </p:cNvSpPr>
          <p:nvPr>
            <p:ph type="sldNum" sz="quarter" idx="12"/>
          </p:nvPr>
        </p:nvSpPr>
        <p:spPr/>
        <p:txBody>
          <a:bodyPr/>
          <a:lstStyle/>
          <a:p>
            <a:fld id="{DA5D3A46-091C-468C-9244-7A2C507BF832}" type="slidenum">
              <a:rPr lang="en-US" smtClean="0"/>
              <a:pPr/>
              <a:t>53</a:t>
            </a:fld>
            <a:endParaRPr lang="en-US"/>
          </a:p>
        </p:txBody>
      </p:sp>
      <p:pic>
        <p:nvPicPr>
          <p:cNvPr id="5" name="Picture 4" descr="A screenshot of a social media post&#10;&#10;Description automatically generated">
            <a:extLst>
              <a:ext uri="{FF2B5EF4-FFF2-40B4-BE49-F238E27FC236}">
                <a16:creationId xmlns:a16="http://schemas.microsoft.com/office/drawing/2014/main" id="{D7D34367-A523-894E-976D-26571529E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57200"/>
            <a:ext cx="7924799" cy="3919537"/>
          </a:xfrm>
          <a:prstGeom prst="rect">
            <a:avLst/>
          </a:prstGeom>
        </p:spPr>
      </p:pic>
    </p:spTree>
    <p:extLst>
      <p:ext uri="{BB962C8B-B14F-4D97-AF65-F5344CB8AC3E}">
        <p14:creationId xmlns:p14="http://schemas.microsoft.com/office/powerpoint/2010/main" val="205838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Console window</a:t>
            </a:r>
          </a:p>
        </p:txBody>
      </p:sp>
      <p:sp>
        <p:nvSpPr>
          <p:cNvPr id="3" name="Content Placeholder 2"/>
          <p:cNvSpPr>
            <a:spLocks noGrp="1"/>
          </p:cNvSpPr>
          <p:nvPr>
            <p:ph idx="1"/>
          </p:nvPr>
        </p:nvSpPr>
        <p:spPr/>
        <p:txBody>
          <a:bodyPr>
            <a:normAutofit/>
          </a:bodyPr>
          <a:lstStyle/>
          <a:p>
            <a:pPr>
              <a:buNone/>
            </a:pPr>
            <a:endParaRPr lang="en-US" sz="2400" dirty="0"/>
          </a:p>
          <a:p>
            <a:pPr>
              <a:buNone/>
            </a:pPr>
            <a:endParaRPr lang="en-US" sz="2400" dirty="0"/>
          </a:p>
        </p:txBody>
      </p:sp>
      <p:pic>
        <p:nvPicPr>
          <p:cNvPr id="4" name="Picture 3" descr="rconsole.gif"/>
          <p:cNvPicPr>
            <a:picLocks noChangeAspect="1"/>
          </p:cNvPicPr>
          <p:nvPr/>
        </p:nvPicPr>
        <p:blipFill>
          <a:blip r:embed="rId2" cstate="print"/>
          <a:stretch>
            <a:fillRect/>
          </a:stretch>
        </p:blipFill>
        <p:spPr>
          <a:xfrm>
            <a:off x="228600" y="1524000"/>
            <a:ext cx="8610600" cy="4800600"/>
          </a:xfrm>
          <a:prstGeom prst="rect">
            <a:avLst/>
          </a:prstGeom>
        </p:spPr>
      </p:pic>
      <p:sp>
        <p:nvSpPr>
          <p:cNvPr id="5" name="Slide Number Placeholder 4">
            <a:extLst>
              <a:ext uri="{FF2B5EF4-FFF2-40B4-BE49-F238E27FC236}">
                <a16:creationId xmlns:a16="http://schemas.microsoft.com/office/drawing/2014/main" id="{203CC72B-F902-4867-83F7-7C1D31468CFE}"/>
              </a:ext>
            </a:extLst>
          </p:cNvPr>
          <p:cNvSpPr>
            <a:spLocks noGrp="1"/>
          </p:cNvSpPr>
          <p:nvPr>
            <p:ph type="sldNum" sz="quarter" idx="12"/>
          </p:nvPr>
        </p:nvSpPr>
        <p:spPr/>
        <p:txBody>
          <a:bodyPr/>
          <a:lstStyle/>
          <a:p>
            <a:fld id="{DA5D3A46-091C-468C-9244-7A2C507BF832}"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Graphics window</a:t>
            </a:r>
          </a:p>
        </p:txBody>
      </p:sp>
      <p:pic>
        <p:nvPicPr>
          <p:cNvPr id="1027" name="Picture 3"/>
          <p:cNvPicPr>
            <a:picLocks noGrp="1" noChangeAspect="1" noChangeArrowheads="1"/>
          </p:cNvPicPr>
          <p:nvPr>
            <p:ph idx="1"/>
          </p:nvPr>
        </p:nvPicPr>
        <p:blipFill>
          <a:blip r:embed="rId2" cstate="print"/>
          <a:stretch>
            <a:fillRect/>
          </a:stretch>
        </p:blipFill>
        <p:spPr bwMode="auto">
          <a:xfrm>
            <a:off x="2047479" y="2060575"/>
            <a:ext cx="5052218" cy="404177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89B9D82D-884A-4C75-9F67-6A6F218425B0}"/>
              </a:ext>
            </a:extLst>
          </p:cNvPr>
          <p:cNvSpPr>
            <a:spLocks noGrp="1"/>
          </p:cNvSpPr>
          <p:nvPr>
            <p:ph type="sldNum" sz="quarter" idx="12"/>
          </p:nvPr>
        </p:nvSpPr>
        <p:spPr/>
        <p:txBody>
          <a:bodyPr/>
          <a:lstStyle/>
          <a:p>
            <a:fld id="{DA5D3A46-091C-468C-9244-7A2C507BF832}"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Editor window</a:t>
            </a:r>
          </a:p>
        </p:txBody>
      </p:sp>
      <p:pic>
        <p:nvPicPr>
          <p:cNvPr id="2050" name="Picture 2"/>
          <p:cNvPicPr>
            <a:picLocks noGrp="1" noChangeAspect="1" noChangeArrowheads="1"/>
          </p:cNvPicPr>
          <p:nvPr>
            <p:ph idx="1"/>
          </p:nvPr>
        </p:nvPicPr>
        <p:blipFill>
          <a:blip r:embed="rId2" cstate="print"/>
          <a:stretch>
            <a:fillRect/>
          </a:stretch>
        </p:blipFill>
        <p:spPr bwMode="auto">
          <a:xfrm>
            <a:off x="2047479" y="2060575"/>
            <a:ext cx="5052218" cy="404177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81128C36-1B69-4FD9-A7DA-748425320E68}"/>
              </a:ext>
            </a:extLst>
          </p:cNvPr>
          <p:cNvSpPr>
            <a:spLocks noGrp="1"/>
          </p:cNvSpPr>
          <p:nvPr>
            <p:ph type="sldNum" sz="quarter" idx="12"/>
          </p:nvPr>
        </p:nvSpPr>
        <p:spPr/>
        <p:txBody>
          <a:bodyPr/>
          <a:lstStyle/>
          <a:p>
            <a:fld id="{DA5D3A46-091C-468C-9244-7A2C507BF832}"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full R session</a:t>
            </a:r>
          </a:p>
        </p:txBody>
      </p:sp>
      <p:pic>
        <p:nvPicPr>
          <p:cNvPr id="3074" name="Picture 2"/>
          <p:cNvPicPr>
            <a:picLocks noGrp="1" noChangeAspect="1" noChangeArrowheads="1"/>
          </p:cNvPicPr>
          <p:nvPr>
            <p:ph idx="1"/>
          </p:nvPr>
        </p:nvPicPr>
        <p:blipFill>
          <a:blip r:embed="rId2" cstate="print"/>
          <a:stretch>
            <a:fillRect/>
          </a:stretch>
        </p:blipFill>
        <p:spPr bwMode="auto">
          <a:xfrm>
            <a:off x="2047479" y="2060575"/>
            <a:ext cx="5052218" cy="404177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7098124F-12B1-4A27-B78F-CB78A5432203}"/>
              </a:ext>
            </a:extLst>
          </p:cNvPr>
          <p:cNvSpPr>
            <a:spLocks noGrp="1"/>
          </p:cNvSpPr>
          <p:nvPr>
            <p:ph type="sldNum" sz="quarter" idx="12"/>
          </p:nvPr>
        </p:nvSpPr>
        <p:spPr/>
        <p:txBody>
          <a:bodyPr/>
          <a:lstStyle/>
          <a:p>
            <a:fld id="{DA5D3A46-091C-468C-9244-7A2C507BF832}" type="slidenum">
              <a:rPr lang="en-US" smtClean="0"/>
              <a:pPr/>
              <a:t>9</a:t>
            </a:fld>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25854</TotalTime>
  <Words>5395</Words>
  <Application>Microsoft Macintosh PowerPoint</Application>
  <PresentationFormat>On-screen Show (4:3)</PresentationFormat>
  <Paragraphs>582</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Century Gothic</vt:lpstr>
      <vt:lpstr>Comic Sans MS</vt:lpstr>
      <vt:lpstr>Wingdings 2</vt:lpstr>
      <vt:lpstr>Mesh</vt:lpstr>
      <vt:lpstr>Introduction to Cloud Computing with R in Google Cloud and Amazon Web Services  Session 2:A recap/introduction to r   </vt:lpstr>
      <vt:lpstr>Contents</vt:lpstr>
      <vt:lpstr>What is R ?</vt:lpstr>
      <vt:lpstr>What is R ?</vt:lpstr>
      <vt:lpstr>R libraries</vt:lpstr>
      <vt:lpstr>R Console window</vt:lpstr>
      <vt:lpstr>R Graphics window</vt:lpstr>
      <vt:lpstr>R Editor window</vt:lpstr>
      <vt:lpstr>A full R session</vt:lpstr>
      <vt:lpstr>What is rstudio ?</vt:lpstr>
      <vt:lpstr>Rstudio interface</vt:lpstr>
      <vt:lpstr>An efficient project management scheme</vt:lpstr>
      <vt:lpstr>Importing data in R</vt:lpstr>
      <vt:lpstr>Reading a text file in R</vt:lpstr>
      <vt:lpstr>Reading a text file in R</vt:lpstr>
      <vt:lpstr>Reading a text file in R</vt:lpstr>
      <vt:lpstr>Reading data directly from internet</vt:lpstr>
      <vt:lpstr>Reading Excel spreadsheets</vt:lpstr>
      <vt:lpstr>Importing  SAS, SPSS, and Stata data sets</vt:lpstr>
      <vt:lpstr>Importing  SAS, SPSS, and Stata data sets</vt:lpstr>
      <vt:lpstr>References for data imports</vt:lpstr>
      <vt:lpstr>How to write/store the data/results from r in a file</vt:lpstr>
      <vt:lpstr>Descriptive  statistics and maths</vt:lpstr>
      <vt:lpstr>Some basic statistics and maths</vt:lpstr>
      <vt:lpstr>Generating random variables</vt:lpstr>
      <vt:lpstr>Graphs and plots</vt:lpstr>
      <vt:lpstr>Graphs and plots</vt:lpstr>
      <vt:lpstr>t-tests</vt:lpstr>
      <vt:lpstr>t-tests</vt:lpstr>
      <vt:lpstr>t-tests</vt:lpstr>
      <vt:lpstr>Test used when normality assumption is not justified</vt:lpstr>
      <vt:lpstr>Test used when normality assumption is not justified</vt:lpstr>
      <vt:lpstr>Tests for independence</vt:lpstr>
      <vt:lpstr>Tests for independence</vt:lpstr>
      <vt:lpstr>Tests for normality assumption </vt:lpstr>
      <vt:lpstr>Goodness of fit using qqplots</vt:lpstr>
      <vt:lpstr>Adding Lines to plots</vt:lpstr>
      <vt:lpstr>Linear Models/regressions</vt:lpstr>
      <vt:lpstr>Linear Models/regressions</vt:lpstr>
      <vt:lpstr>Linear Models/regressions</vt:lpstr>
      <vt:lpstr>Linear Models/regressions</vt:lpstr>
      <vt:lpstr>Linear Models/regressions</vt:lpstr>
      <vt:lpstr>ANOVA Models</vt:lpstr>
      <vt:lpstr>Logistic Regression for Binary response</vt:lpstr>
      <vt:lpstr>Logistic Regression for Binary response</vt:lpstr>
      <vt:lpstr>Multinomial logistic regression</vt:lpstr>
      <vt:lpstr>Multinomial logistic regression</vt:lpstr>
      <vt:lpstr>Multinomial logistic regression</vt:lpstr>
      <vt:lpstr>Sample size calculation and power analysis</vt:lpstr>
      <vt:lpstr>Sample size calculation and power analysis</vt:lpstr>
      <vt:lpstr>Sample size calculation and power analysis</vt:lpstr>
      <vt:lpstr>summary</vt:lpstr>
      <vt:lpstr>  THANK YOU SOUNAK CHAKRABORTY CHAKRABORTYS@MISSOURI.EDU  http://faculty.missouri.edu/chakrabortys/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 with R in Google Cloud and Amazon Web Services  Session 2:A recap/introduction to r   </dc:title>
  <dc:creator>Chakraborty, Sounak</dc:creator>
  <cp:lastModifiedBy>Chakraborty, Sounak</cp:lastModifiedBy>
  <cp:revision>259</cp:revision>
  <cp:lastPrinted>2020-09-18T14:31:59Z</cp:lastPrinted>
  <dcterms:created xsi:type="dcterms:W3CDTF">2020-09-14T10:04:04Z</dcterms:created>
  <dcterms:modified xsi:type="dcterms:W3CDTF">2020-09-18T17:02:59Z</dcterms:modified>
</cp:coreProperties>
</file>